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3" r:id="rId10"/>
    <p:sldId id="264" r:id="rId11"/>
    <p:sldId id="268" r:id="rId12"/>
    <p:sldId id="270" r:id="rId13"/>
    <p:sldId id="266" r:id="rId14"/>
    <p:sldId id="271" r:id="rId15"/>
    <p:sldId id="267" r:id="rId16"/>
    <p:sldId id="269" r:id="rId17"/>
    <p:sldId id="272" r:id="rId18"/>
    <p:sldId id="273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F598A0-104D-4E15-A535-68A31EA38054}" v="211" dt="2022-02-08T13:14:41.156"/>
    <p1510:client id="{67F2E3CC-9B94-4CFB-B5F5-FA4EE8EE39CC}" v="268" dt="2022-02-08T18:51:53.800"/>
    <p1510:client id="{CBF16D0F-D3E9-4AB3-9510-02B8DBB10254}" v="813" dt="2022-02-08T18:20:39.9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2BE7CB-291F-4089-8E36-3F6D0D4628FC}" type="doc">
      <dgm:prSet loTypeId="urn:microsoft.com/office/officeart/2008/layout/LinedList" loCatId="list" qsTypeId="urn:microsoft.com/office/officeart/2005/8/quickstyle/simple5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EF6F1ED8-792A-4007-8E4E-DE81F408C204}">
      <dgm:prSet/>
      <dgm:spPr/>
      <dgm:t>
        <a:bodyPr/>
        <a:lstStyle/>
        <a:p>
          <a:r>
            <a:rPr lang="it-IT" dirty="0">
              <a:latin typeface="Calibri Light" panose="020F0302020204030204"/>
            </a:rPr>
            <a:t>MATTEO</a:t>
          </a:r>
          <a:r>
            <a:rPr lang="it-IT" dirty="0"/>
            <a:t> MONTALTO</a:t>
          </a:r>
          <a:endParaRPr lang="en-US" dirty="0"/>
        </a:p>
      </dgm:t>
    </dgm:pt>
    <dgm:pt modelId="{94589DD0-5B07-4846-96B1-46831EFAD73E}" type="parTrans" cxnId="{68D6FED0-B3DB-4A29-998E-939D082C3CAE}">
      <dgm:prSet/>
      <dgm:spPr/>
      <dgm:t>
        <a:bodyPr/>
        <a:lstStyle/>
        <a:p>
          <a:endParaRPr lang="en-US"/>
        </a:p>
      </dgm:t>
    </dgm:pt>
    <dgm:pt modelId="{56203B38-D298-4BF5-9A7D-D45377AE7595}" type="sibTrans" cxnId="{68D6FED0-B3DB-4A29-998E-939D082C3CAE}">
      <dgm:prSet/>
      <dgm:spPr/>
      <dgm:t>
        <a:bodyPr/>
        <a:lstStyle/>
        <a:p>
          <a:endParaRPr lang="en-US"/>
        </a:p>
      </dgm:t>
    </dgm:pt>
    <dgm:pt modelId="{08A839F4-5260-4D61-B536-C83C16E5C1CB}">
      <dgm:prSet/>
      <dgm:spPr/>
      <dgm:t>
        <a:bodyPr/>
        <a:lstStyle/>
        <a:p>
          <a:r>
            <a:rPr lang="it-IT" dirty="0"/>
            <a:t>PIETRO PAOLO CRISTIANO</a:t>
          </a:r>
          <a:endParaRPr lang="en-US" dirty="0"/>
        </a:p>
      </dgm:t>
    </dgm:pt>
    <dgm:pt modelId="{67387F12-2CF5-4DF8-8BB3-B0EFCEE35E21}" type="parTrans" cxnId="{0764C8C3-AAE6-4E95-9C90-9991AEA7FCAF}">
      <dgm:prSet/>
      <dgm:spPr/>
      <dgm:t>
        <a:bodyPr/>
        <a:lstStyle/>
        <a:p>
          <a:endParaRPr lang="en-US"/>
        </a:p>
      </dgm:t>
    </dgm:pt>
    <dgm:pt modelId="{09A02CED-69AD-4827-8065-E7BB4A1B2EE6}" type="sibTrans" cxnId="{0764C8C3-AAE6-4E95-9C90-9991AEA7FCAF}">
      <dgm:prSet/>
      <dgm:spPr/>
      <dgm:t>
        <a:bodyPr/>
        <a:lstStyle/>
        <a:p>
          <a:endParaRPr lang="en-US"/>
        </a:p>
      </dgm:t>
    </dgm:pt>
    <dgm:pt modelId="{55657DE2-28C9-46E6-8220-C01F3A578157}">
      <dgm:prSet/>
      <dgm:spPr/>
      <dgm:t>
        <a:bodyPr/>
        <a:lstStyle/>
        <a:p>
          <a:r>
            <a:rPr lang="it-IT" dirty="0"/>
            <a:t>ANGELO LUZZI </a:t>
          </a:r>
          <a:endParaRPr lang="en-US" dirty="0"/>
        </a:p>
      </dgm:t>
    </dgm:pt>
    <dgm:pt modelId="{4EBB9547-BB55-4D3B-A84C-6BBA994954E3}" type="parTrans" cxnId="{C18567C1-46DE-4B86-B31E-7BBD16DAB98F}">
      <dgm:prSet/>
      <dgm:spPr/>
      <dgm:t>
        <a:bodyPr/>
        <a:lstStyle/>
        <a:p>
          <a:endParaRPr lang="en-US"/>
        </a:p>
      </dgm:t>
    </dgm:pt>
    <dgm:pt modelId="{C19C7B04-019B-4802-BCAC-00372A4AAE12}" type="sibTrans" cxnId="{C18567C1-46DE-4B86-B31E-7BBD16DAB98F}">
      <dgm:prSet/>
      <dgm:spPr/>
      <dgm:t>
        <a:bodyPr/>
        <a:lstStyle/>
        <a:p>
          <a:endParaRPr lang="en-US"/>
        </a:p>
      </dgm:t>
    </dgm:pt>
    <dgm:pt modelId="{31CEB857-210E-44D1-A227-6E5C52E38F74}">
      <dgm:prSet/>
      <dgm:spPr/>
      <dgm:t>
        <a:bodyPr/>
        <a:lstStyle/>
        <a:p>
          <a:r>
            <a:rPr lang="it-IT" dirty="0"/>
            <a:t>MATTEO PONTE</a:t>
          </a:r>
          <a:endParaRPr lang="en-US" dirty="0"/>
        </a:p>
      </dgm:t>
    </dgm:pt>
    <dgm:pt modelId="{0F9B9056-5407-4771-9E46-AF0D1329ECFF}" type="parTrans" cxnId="{1AB7FA36-5FA5-4C3D-8838-6932A8F5BD15}">
      <dgm:prSet/>
      <dgm:spPr/>
      <dgm:t>
        <a:bodyPr/>
        <a:lstStyle/>
        <a:p>
          <a:endParaRPr lang="en-US"/>
        </a:p>
      </dgm:t>
    </dgm:pt>
    <dgm:pt modelId="{995A648C-FCFD-4940-BA19-A58623EDC272}" type="sibTrans" cxnId="{1AB7FA36-5FA5-4C3D-8838-6932A8F5BD15}">
      <dgm:prSet/>
      <dgm:spPr/>
      <dgm:t>
        <a:bodyPr/>
        <a:lstStyle/>
        <a:p>
          <a:endParaRPr lang="en-US"/>
        </a:p>
      </dgm:t>
    </dgm:pt>
    <dgm:pt modelId="{4B673A1A-F716-4CB8-BADB-E28A49A1F06D}">
      <dgm:prSet/>
      <dgm:spPr/>
      <dgm:t>
        <a:bodyPr/>
        <a:lstStyle/>
        <a:p>
          <a:r>
            <a:rPr lang="it-IT" dirty="0"/>
            <a:t>GIANDOMENICO CASSIANO </a:t>
          </a:r>
          <a:endParaRPr lang="en-US" dirty="0"/>
        </a:p>
      </dgm:t>
    </dgm:pt>
    <dgm:pt modelId="{27FB498B-617C-4BB9-A653-CB988D162C53}" type="parTrans" cxnId="{FCC039F5-B28C-4913-BBA1-5BFA0D5F1431}">
      <dgm:prSet/>
      <dgm:spPr/>
      <dgm:t>
        <a:bodyPr/>
        <a:lstStyle/>
        <a:p>
          <a:endParaRPr lang="en-US"/>
        </a:p>
      </dgm:t>
    </dgm:pt>
    <dgm:pt modelId="{C609A3F8-1D15-47EF-B608-D10C8A7A3149}" type="sibTrans" cxnId="{FCC039F5-B28C-4913-BBA1-5BFA0D5F1431}">
      <dgm:prSet/>
      <dgm:spPr/>
      <dgm:t>
        <a:bodyPr/>
        <a:lstStyle/>
        <a:p>
          <a:endParaRPr lang="en-US"/>
        </a:p>
      </dgm:t>
    </dgm:pt>
    <dgm:pt modelId="{32373701-D9AA-4CF2-BADD-D90AA006D142}">
      <dgm:prSet/>
      <dgm:spPr/>
      <dgm:t>
        <a:bodyPr/>
        <a:lstStyle/>
        <a:p>
          <a:r>
            <a:rPr lang="it-IT" dirty="0"/>
            <a:t>MARCO PIO MASTROLEO </a:t>
          </a:r>
          <a:endParaRPr lang="en-US" dirty="0"/>
        </a:p>
      </dgm:t>
    </dgm:pt>
    <dgm:pt modelId="{F7FDD031-C582-464A-8928-920CDC264904}" type="parTrans" cxnId="{EC523448-5BF1-45D0-86F1-732C56BEF7B7}">
      <dgm:prSet/>
      <dgm:spPr/>
      <dgm:t>
        <a:bodyPr/>
        <a:lstStyle/>
        <a:p>
          <a:endParaRPr lang="en-US"/>
        </a:p>
      </dgm:t>
    </dgm:pt>
    <dgm:pt modelId="{4AE43EAE-931F-4B05-AFBE-90EE83F68A73}" type="sibTrans" cxnId="{EC523448-5BF1-45D0-86F1-732C56BEF7B7}">
      <dgm:prSet/>
      <dgm:spPr/>
      <dgm:t>
        <a:bodyPr/>
        <a:lstStyle/>
        <a:p>
          <a:endParaRPr lang="en-US"/>
        </a:p>
      </dgm:t>
    </dgm:pt>
    <dgm:pt modelId="{D33CAF4C-2F29-4871-9A81-A88740954C0D}">
      <dgm:prSet/>
      <dgm:spPr/>
      <dgm:t>
        <a:bodyPr/>
        <a:lstStyle/>
        <a:p>
          <a:r>
            <a:rPr lang="it-IT" dirty="0"/>
            <a:t>GIANLUCA ROMANELLO </a:t>
          </a:r>
          <a:endParaRPr lang="en-US" dirty="0"/>
        </a:p>
      </dgm:t>
    </dgm:pt>
    <dgm:pt modelId="{D0D2CE00-46EA-4814-8453-D0550188B8C7}" type="parTrans" cxnId="{C17632DB-321A-47C8-B229-538DF41A346F}">
      <dgm:prSet/>
      <dgm:spPr/>
      <dgm:t>
        <a:bodyPr/>
        <a:lstStyle/>
        <a:p>
          <a:endParaRPr lang="en-US"/>
        </a:p>
      </dgm:t>
    </dgm:pt>
    <dgm:pt modelId="{4D22B3EE-DB1C-4620-B019-D87E3734618A}" type="sibTrans" cxnId="{C17632DB-321A-47C8-B229-538DF41A346F}">
      <dgm:prSet/>
      <dgm:spPr/>
      <dgm:t>
        <a:bodyPr/>
        <a:lstStyle/>
        <a:p>
          <a:endParaRPr lang="en-US"/>
        </a:p>
      </dgm:t>
    </dgm:pt>
    <dgm:pt modelId="{76A4B58D-3442-4640-8DE5-9C4B2D43C4D7}" type="pres">
      <dgm:prSet presAssocID="{2A2BE7CB-291F-4089-8E36-3F6D0D4628FC}" presName="vert0" presStyleCnt="0">
        <dgm:presLayoutVars>
          <dgm:dir/>
          <dgm:animOne val="branch"/>
          <dgm:animLvl val="lvl"/>
        </dgm:presLayoutVars>
      </dgm:prSet>
      <dgm:spPr/>
    </dgm:pt>
    <dgm:pt modelId="{78803286-1B95-4B6A-AE73-2F51C4A27415}" type="pres">
      <dgm:prSet presAssocID="{EF6F1ED8-792A-4007-8E4E-DE81F408C204}" presName="thickLine" presStyleLbl="alignNode1" presStyleIdx="0" presStyleCnt="7"/>
      <dgm:spPr/>
    </dgm:pt>
    <dgm:pt modelId="{4FEB0A41-144A-4140-AF6A-2D983A068374}" type="pres">
      <dgm:prSet presAssocID="{EF6F1ED8-792A-4007-8E4E-DE81F408C204}" presName="horz1" presStyleCnt="0"/>
      <dgm:spPr/>
    </dgm:pt>
    <dgm:pt modelId="{0908155E-DF8E-4BD4-A880-5EBDFAA0FED7}" type="pres">
      <dgm:prSet presAssocID="{EF6F1ED8-792A-4007-8E4E-DE81F408C204}" presName="tx1" presStyleLbl="revTx" presStyleIdx="0" presStyleCnt="7"/>
      <dgm:spPr/>
    </dgm:pt>
    <dgm:pt modelId="{0776CF78-934D-4C87-B858-A6C5909741EF}" type="pres">
      <dgm:prSet presAssocID="{EF6F1ED8-792A-4007-8E4E-DE81F408C204}" presName="vert1" presStyleCnt="0"/>
      <dgm:spPr/>
    </dgm:pt>
    <dgm:pt modelId="{7C08F7ED-E54D-4226-BEAE-CC96D837EDCB}" type="pres">
      <dgm:prSet presAssocID="{08A839F4-5260-4D61-B536-C83C16E5C1CB}" presName="thickLine" presStyleLbl="alignNode1" presStyleIdx="1" presStyleCnt="7"/>
      <dgm:spPr/>
    </dgm:pt>
    <dgm:pt modelId="{F1B19A73-6933-4989-8FA9-BFD75BDC0345}" type="pres">
      <dgm:prSet presAssocID="{08A839F4-5260-4D61-B536-C83C16E5C1CB}" presName="horz1" presStyleCnt="0"/>
      <dgm:spPr/>
    </dgm:pt>
    <dgm:pt modelId="{228E85F9-EBC8-44B0-B43B-35B6D2905F78}" type="pres">
      <dgm:prSet presAssocID="{08A839F4-5260-4D61-B536-C83C16E5C1CB}" presName="tx1" presStyleLbl="revTx" presStyleIdx="1" presStyleCnt="7"/>
      <dgm:spPr/>
    </dgm:pt>
    <dgm:pt modelId="{A77BEBBA-A261-4C31-A393-947B3AAF39FB}" type="pres">
      <dgm:prSet presAssocID="{08A839F4-5260-4D61-B536-C83C16E5C1CB}" presName="vert1" presStyleCnt="0"/>
      <dgm:spPr/>
    </dgm:pt>
    <dgm:pt modelId="{3FD23339-EDB1-401C-98CF-0FC527D1CC73}" type="pres">
      <dgm:prSet presAssocID="{55657DE2-28C9-46E6-8220-C01F3A578157}" presName="thickLine" presStyleLbl="alignNode1" presStyleIdx="2" presStyleCnt="7"/>
      <dgm:spPr/>
    </dgm:pt>
    <dgm:pt modelId="{4BFEF0AD-4CA4-4DD2-8A05-CA7EF7A93DC4}" type="pres">
      <dgm:prSet presAssocID="{55657DE2-28C9-46E6-8220-C01F3A578157}" presName="horz1" presStyleCnt="0"/>
      <dgm:spPr/>
    </dgm:pt>
    <dgm:pt modelId="{22310832-070E-433C-A2A7-84AF198BDB59}" type="pres">
      <dgm:prSet presAssocID="{55657DE2-28C9-46E6-8220-C01F3A578157}" presName="tx1" presStyleLbl="revTx" presStyleIdx="2" presStyleCnt="7"/>
      <dgm:spPr/>
    </dgm:pt>
    <dgm:pt modelId="{D8F735A5-E348-42B1-AD2B-36E5E5A360EE}" type="pres">
      <dgm:prSet presAssocID="{55657DE2-28C9-46E6-8220-C01F3A578157}" presName="vert1" presStyleCnt="0"/>
      <dgm:spPr/>
    </dgm:pt>
    <dgm:pt modelId="{8D08C6DC-5307-401B-AC68-E9A024E3A680}" type="pres">
      <dgm:prSet presAssocID="{31CEB857-210E-44D1-A227-6E5C52E38F74}" presName="thickLine" presStyleLbl="alignNode1" presStyleIdx="3" presStyleCnt="7"/>
      <dgm:spPr/>
    </dgm:pt>
    <dgm:pt modelId="{A05CE1BE-9E44-4F51-A31C-23A69BB354BB}" type="pres">
      <dgm:prSet presAssocID="{31CEB857-210E-44D1-A227-6E5C52E38F74}" presName="horz1" presStyleCnt="0"/>
      <dgm:spPr/>
    </dgm:pt>
    <dgm:pt modelId="{85F03824-73E1-4345-AF6B-019C5D253435}" type="pres">
      <dgm:prSet presAssocID="{31CEB857-210E-44D1-A227-6E5C52E38F74}" presName="tx1" presStyleLbl="revTx" presStyleIdx="3" presStyleCnt="7"/>
      <dgm:spPr/>
    </dgm:pt>
    <dgm:pt modelId="{E157662E-EAF0-492F-A180-A74D765B8A9C}" type="pres">
      <dgm:prSet presAssocID="{31CEB857-210E-44D1-A227-6E5C52E38F74}" presName="vert1" presStyleCnt="0"/>
      <dgm:spPr/>
    </dgm:pt>
    <dgm:pt modelId="{152F09DD-F38D-4839-8195-2B4756269E13}" type="pres">
      <dgm:prSet presAssocID="{4B673A1A-F716-4CB8-BADB-E28A49A1F06D}" presName="thickLine" presStyleLbl="alignNode1" presStyleIdx="4" presStyleCnt="7"/>
      <dgm:spPr/>
    </dgm:pt>
    <dgm:pt modelId="{D12D5604-4CFC-491C-BC89-197405108296}" type="pres">
      <dgm:prSet presAssocID="{4B673A1A-F716-4CB8-BADB-E28A49A1F06D}" presName="horz1" presStyleCnt="0"/>
      <dgm:spPr/>
    </dgm:pt>
    <dgm:pt modelId="{0CD142F2-F0B9-4AD4-A21D-645FA6E4CF4C}" type="pres">
      <dgm:prSet presAssocID="{4B673A1A-F716-4CB8-BADB-E28A49A1F06D}" presName="tx1" presStyleLbl="revTx" presStyleIdx="4" presStyleCnt="7"/>
      <dgm:spPr/>
    </dgm:pt>
    <dgm:pt modelId="{1B593295-9FDF-4476-A267-898C4C912EBD}" type="pres">
      <dgm:prSet presAssocID="{4B673A1A-F716-4CB8-BADB-E28A49A1F06D}" presName="vert1" presStyleCnt="0"/>
      <dgm:spPr/>
    </dgm:pt>
    <dgm:pt modelId="{A6A2F4BE-2F32-48F7-ADA0-307DBE4D8EA8}" type="pres">
      <dgm:prSet presAssocID="{32373701-D9AA-4CF2-BADD-D90AA006D142}" presName="thickLine" presStyleLbl="alignNode1" presStyleIdx="5" presStyleCnt="7"/>
      <dgm:spPr/>
    </dgm:pt>
    <dgm:pt modelId="{460F0613-F6EB-4398-8B0D-AAF1B249B1FB}" type="pres">
      <dgm:prSet presAssocID="{32373701-D9AA-4CF2-BADD-D90AA006D142}" presName="horz1" presStyleCnt="0"/>
      <dgm:spPr/>
    </dgm:pt>
    <dgm:pt modelId="{BAB200C3-E39F-4C7C-9625-974D6CBB79B7}" type="pres">
      <dgm:prSet presAssocID="{32373701-D9AA-4CF2-BADD-D90AA006D142}" presName="tx1" presStyleLbl="revTx" presStyleIdx="5" presStyleCnt="7"/>
      <dgm:spPr/>
    </dgm:pt>
    <dgm:pt modelId="{4CEF830D-225A-47C8-980F-5EE0A36C5CA9}" type="pres">
      <dgm:prSet presAssocID="{32373701-D9AA-4CF2-BADD-D90AA006D142}" presName="vert1" presStyleCnt="0"/>
      <dgm:spPr/>
    </dgm:pt>
    <dgm:pt modelId="{61CC6880-F2D1-4873-A221-99882C16B1D1}" type="pres">
      <dgm:prSet presAssocID="{D33CAF4C-2F29-4871-9A81-A88740954C0D}" presName="thickLine" presStyleLbl="alignNode1" presStyleIdx="6" presStyleCnt="7"/>
      <dgm:spPr/>
    </dgm:pt>
    <dgm:pt modelId="{C25A5240-DC1C-411F-8C00-4AC4F0074AE9}" type="pres">
      <dgm:prSet presAssocID="{D33CAF4C-2F29-4871-9A81-A88740954C0D}" presName="horz1" presStyleCnt="0"/>
      <dgm:spPr/>
    </dgm:pt>
    <dgm:pt modelId="{DFABA01C-6A8D-456F-A6E0-86C405999735}" type="pres">
      <dgm:prSet presAssocID="{D33CAF4C-2F29-4871-9A81-A88740954C0D}" presName="tx1" presStyleLbl="revTx" presStyleIdx="6" presStyleCnt="7"/>
      <dgm:spPr/>
    </dgm:pt>
    <dgm:pt modelId="{6D04EFCD-B568-4AA5-8039-D73471E4CC15}" type="pres">
      <dgm:prSet presAssocID="{D33CAF4C-2F29-4871-9A81-A88740954C0D}" presName="vert1" presStyleCnt="0"/>
      <dgm:spPr/>
    </dgm:pt>
  </dgm:ptLst>
  <dgm:cxnLst>
    <dgm:cxn modelId="{158D6621-3876-44DE-8395-87198A381FA7}" type="presOf" srcId="{32373701-D9AA-4CF2-BADD-D90AA006D142}" destId="{BAB200C3-E39F-4C7C-9625-974D6CBB79B7}" srcOrd="0" destOrd="0" presId="urn:microsoft.com/office/officeart/2008/layout/LinedList"/>
    <dgm:cxn modelId="{1AB7FA36-5FA5-4C3D-8838-6932A8F5BD15}" srcId="{2A2BE7CB-291F-4089-8E36-3F6D0D4628FC}" destId="{31CEB857-210E-44D1-A227-6E5C52E38F74}" srcOrd="3" destOrd="0" parTransId="{0F9B9056-5407-4771-9E46-AF0D1329ECFF}" sibTransId="{995A648C-FCFD-4940-BA19-A58623EDC272}"/>
    <dgm:cxn modelId="{EC523448-5BF1-45D0-86F1-732C56BEF7B7}" srcId="{2A2BE7CB-291F-4089-8E36-3F6D0D4628FC}" destId="{32373701-D9AA-4CF2-BADD-D90AA006D142}" srcOrd="5" destOrd="0" parTransId="{F7FDD031-C582-464A-8928-920CDC264904}" sibTransId="{4AE43EAE-931F-4B05-AFBE-90EE83F68A73}"/>
    <dgm:cxn modelId="{681B2C5A-734A-4A52-B5AE-915447D3A9FB}" type="presOf" srcId="{EF6F1ED8-792A-4007-8E4E-DE81F408C204}" destId="{0908155E-DF8E-4BD4-A880-5EBDFAA0FED7}" srcOrd="0" destOrd="0" presId="urn:microsoft.com/office/officeart/2008/layout/LinedList"/>
    <dgm:cxn modelId="{FEF83A7D-63F4-4859-8998-86B36AE3F35B}" type="presOf" srcId="{08A839F4-5260-4D61-B536-C83C16E5C1CB}" destId="{228E85F9-EBC8-44B0-B43B-35B6D2905F78}" srcOrd="0" destOrd="0" presId="urn:microsoft.com/office/officeart/2008/layout/LinedList"/>
    <dgm:cxn modelId="{A010A495-988D-401D-8FB8-1A7A7716B6F2}" type="presOf" srcId="{55657DE2-28C9-46E6-8220-C01F3A578157}" destId="{22310832-070E-433C-A2A7-84AF198BDB59}" srcOrd="0" destOrd="0" presId="urn:microsoft.com/office/officeart/2008/layout/LinedList"/>
    <dgm:cxn modelId="{AAD8F99C-C70A-4134-BAD5-BAE3BA9288CA}" type="presOf" srcId="{D33CAF4C-2F29-4871-9A81-A88740954C0D}" destId="{DFABA01C-6A8D-456F-A6E0-86C405999735}" srcOrd="0" destOrd="0" presId="urn:microsoft.com/office/officeart/2008/layout/LinedList"/>
    <dgm:cxn modelId="{18FF74A9-5480-4564-89F1-003B94D3F52F}" type="presOf" srcId="{2A2BE7CB-291F-4089-8E36-3F6D0D4628FC}" destId="{76A4B58D-3442-4640-8DE5-9C4B2D43C4D7}" srcOrd="0" destOrd="0" presId="urn:microsoft.com/office/officeart/2008/layout/LinedList"/>
    <dgm:cxn modelId="{C29C33BD-0D52-4DE6-9F6D-DE8FC5BE5A31}" type="presOf" srcId="{4B673A1A-F716-4CB8-BADB-E28A49A1F06D}" destId="{0CD142F2-F0B9-4AD4-A21D-645FA6E4CF4C}" srcOrd="0" destOrd="0" presId="urn:microsoft.com/office/officeart/2008/layout/LinedList"/>
    <dgm:cxn modelId="{C18567C1-46DE-4B86-B31E-7BBD16DAB98F}" srcId="{2A2BE7CB-291F-4089-8E36-3F6D0D4628FC}" destId="{55657DE2-28C9-46E6-8220-C01F3A578157}" srcOrd="2" destOrd="0" parTransId="{4EBB9547-BB55-4D3B-A84C-6BBA994954E3}" sibTransId="{C19C7B04-019B-4802-BCAC-00372A4AAE12}"/>
    <dgm:cxn modelId="{0764C8C3-AAE6-4E95-9C90-9991AEA7FCAF}" srcId="{2A2BE7CB-291F-4089-8E36-3F6D0D4628FC}" destId="{08A839F4-5260-4D61-B536-C83C16E5C1CB}" srcOrd="1" destOrd="0" parTransId="{67387F12-2CF5-4DF8-8BB3-B0EFCEE35E21}" sibTransId="{09A02CED-69AD-4827-8065-E7BB4A1B2EE6}"/>
    <dgm:cxn modelId="{68D6FED0-B3DB-4A29-998E-939D082C3CAE}" srcId="{2A2BE7CB-291F-4089-8E36-3F6D0D4628FC}" destId="{EF6F1ED8-792A-4007-8E4E-DE81F408C204}" srcOrd="0" destOrd="0" parTransId="{94589DD0-5B07-4846-96B1-46831EFAD73E}" sibTransId="{56203B38-D298-4BF5-9A7D-D45377AE7595}"/>
    <dgm:cxn modelId="{C17632DB-321A-47C8-B229-538DF41A346F}" srcId="{2A2BE7CB-291F-4089-8E36-3F6D0D4628FC}" destId="{D33CAF4C-2F29-4871-9A81-A88740954C0D}" srcOrd="6" destOrd="0" parTransId="{D0D2CE00-46EA-4814-8453-D0550188B8C7}" sibTransId="{4D22B3EE-DB1C-4620-B019-D87E3734618A}"/>
    <dgm:cxn modelId="{FCC039F5-B28C-4913-BBA1-5BFA0D5F1431}" srcId="{2A2BE7CB-291F-4089-8E36-3F6D0D4628FC}" destId="{4B673A1A-F716-4CB8-BADB-E28A49A1F06D}" srcOrd="4" destOrd="0" parTransId="{27FB498B-617C-4BB9-A653-CB988D162C53}" sibTransId="{C609A3F8-1D15-47EF-B608-D10C8A7A3149}"/>
    <dgm:cxn modelId="{BD3B81FE-EF10-4FEF-8CEA-27BEA1C34E7F}" type="presOf" srcId="{31CEB857-210E-44D1-A227-6E5C52E38F74}" destId="{85F03824-73E1-4345-AF6B-019C5D253435}" srcOrd="0" destOrd="0" presId="urn:microsoft.com/office/officeart/2008/layout/LinedList"/>
    <dgm:cxn modelId="{44612F82-4FB3-4749-9A6D-F9DD64FBD578}" type="presParOf" srcId="{76A4B58D-3442-4640-8DE5-9C4B2D43C4D7}" destId="{78803286-1B95-4B6A-AE73-2F51C4A27415}" srcOrd="0" destOrd="0" presId="urn:microsoft.com/office/officeart/2008/layout/LinedList"/>
    <dgm:cxn modelId="{67E4FAA7-4C8D-4B32-9262-BC8CF184EDB5}" type="presParOf" srcId="{76A4B58D-3442-4640-8DE5-9C4B2D43C4D7}" destId="{4FEB0A41-144A-4140-AF6A-2D983A068374}" srcOrd="1" destOrd="0" presId="urn:microsoft.com/office/officeart/2008/layout/LinedList"/>
    <dgm:cxn modelId="{3B0C608E-4F88-4DF4-AD04-031BA9F65DB9}" type="presParOf" srcId="{4FEB0A41-144A-4140-AF6A-2D983A068374}" destId="{0908155E-DF8E-4BD4-A880-5EBDFAA0FED7}" srcOrd="0" destOrd="0" presId="urn:microsoft.com/office/officeart/2008/layout/LinedList"/>
    <dgm:cxn modelId="{72ACBAB3-A87B-4510-B9C1-87143893E58F}" type="presParOf" srcId="{4FEB0A41-144A-4140-AF6A-2D983A068374}" destId="{0776CF78-934D-4C87-B858-A6C5909741EF}" srcOrd="1" destOrd="0" presId="urn:microsoft.com/office/officeart/2008/layout/LinedList"/>
    <dgm:cxn modelId="{0848B452-D281-4D7D-BA6D-91946434D941}" type="presParOf" srcId="{76A4B58D-3442-4640-8DE5-9C4B2D43C4D7}" destId="{7C08F7ED-E54D-4226-BEAE-CC96D837EDCB}" srcOrd="2" destOrd="0" presId="urn:microsoft.com/office/officeart/2008/layout/LinedList"/>
    <dgm:cxn modelId="{AEEA214F-20E6-4480-BA96-11ACDE998C73}" type="presParOf" srcId="{76A4B58D-3442-4640-8DE5-9C4B2D43C4D7}" destId="{F1B19A73-6933-4989-8FA9-BFD75BDC0345}" srcOrd="3" destOrd="0" presId="urn:microsoft.com/office/officeart/2008/layout/LinedList"/>
    <dgm:cxn modelId="{33DBF3E8-4DE0-471A-B709-FBB0A2727301}" type="presParOf" srcId="{F1B19A73-6933-4989-8FA9-BFD75BDC0345}" destId="{228E85F9-EBC8-44B0-B43B-35B6D2905F78}" srcOrd="0" destOrd="0" presId="urn:microsoft.com/office/officeart/2008/layout/LinedList"/>
    <dgm:cxn modelId="{866507C7-92D2-49A4-8B99-749107AC5D76}" type="presParOf" srcId="{F1B19A73-6933-4989-8FA9-BFD75BDC0345}" destId="{A77BEBBA-A261-4C31-A393-947B3AAF39FB}" srcOrd="1" destOrd="0" presId="urn:microsoft.com/office/officeart/2008/layout/LinedList"/>
    <dgm:cxn modelId="{8F0054FD-FBD1-43DD-B377-2BB8C9DCB22A}" type="presParOf" srcId="{76A4B58D-3442-4640-8DE5-9C4B2D43C4D7}" destId="{3FD23339-EDB1-401C-98CF-0FC527D1CC73}" srcOrd="4" destOrd="0" presId="urn:microsoft.com/office/officeart/2008/layout/LinedList"/>
    <dgm:cxn modelId="{AF7386AA-3CC2-40CC-AF13-79571D987DEA}" type="presParOf" srcId="{76A4B58D-3442-4640-8DE5-9C4B2D43C4D7}" destId="{4BFEF0AD-4CA4-4DD2-8A05-CA7EF7A93DC4}" srcOrd="5" destOrd="0" presId="urn:microsoft.com/office/officeart/2008/layout/LinedList"/>
    <dgm:cxn modelId="{1204BD7F-2062-48B0-B06C-ED121F7FF7DD}" type="presParOf" srcId="{4BFEF0AD-4CA4-4DD2-8A05-CA7EF7A93DC4}" destId="{22310832-070E-433C-A2A7-84AF198BDB59}" srcOrd="0" destOrd="0" presId="urn:microsoft.com/office/officeart/2008/layout/LinedList"/>
    <dgm:cxn modelId="{45A07ACC-DF84-4C04-B928-2B7429A3A054}" type="presParOf" srcId="{4BFEF0AD-4CA4-4DD2-8A05-CA7EF7A93DC4}" destId="{D8F735A5-E348-42B1-AD2B-36E5E5A360EE}" srcOrd="1" destOrd="0" presId="urn:microsoft.com/office/officeart/2008/layout/LinedList"/>
    <dgm:cxn modelId="{0D868A06-B710-401B-B680-8ECF203ACA6A}" type="presParOf" srcId="{76A4B58D-3442-4640-8DE5-9C4B2D43C4D7}" destId="{8D08C6DC-5307-401B-AC68-E9A024E3A680}" srcOrd="6" destOrd="0" presId="urn:microsoft.com/office/officeart/2008/layout/LinedList"/>
    <dgm:cxn modelId="{67C13AC3-3F69-4409-A0B1-A3586EF5687D}" type="presParOf" srcId="{76A4B58D-3442-4640-8DE5-9C4B2D43C4D7}" destId="{A05CE1BE-9E44-4F51-A31C-23A69BB354BB}" srcOrd="7" destOrd="0" presId="urn:microsoft.com/office/officeart/2008/layout/LinedList"/>
    <dgm:cxn modelId="{B4425B8A-7206-4C65-AA08-F335F56A7887}" type="presParOf" srcId="{A05CE1BE-9E44-4F51-A31C-23A69BB354BB}" destId="{85F03824-73E1-4345-AF6B-019C5D253435}" srcOrd="0" destOrd="0" presId="urn:microsoft.com/office/officeart/2008/layout/LinedList"/>
    <dgm:cxn modelId="{E1372033-6B0B-4894-A71F-1D7392856C88}" type="presParOf" srcId="{A05CE1BE-9E44-4F51-A31C-23A69BB354BB}" destId="{E157662E-EAF0-492F-A180-A74D765B8A9C}" srcOrd="1" destOrd="0" presId="urn:microsoft.com/office/officeart/2008/layout/LinedList"/>
    <dgm:cxn modelId="{266AC050-8BF1-43BC-9658-6F5A75DF76B3}" type="presParOf" srcId="{76A4B58D-3442-4640-8DE5-9C4B2D43C4D7}" destId="{152F09DD-F38D-4839-8195-2B4756269E13}" srcOrd="8" destOrd="0" presId="urn:microsoft.com/office/officeart/2008/layout/LinedList"/>
    <dgm:cxn modelId="{3E78A78D-F21A-4E26-A49D-ED4E90756BEF}" type="presParOf" srcId="{76A4B58D-3442-4640-8DE5-9C4B2D43C4D7}" destId="{D12D5604-4CFC-491C-BC89-197405108296}" srcOrd="9" destOrd="0" presId="urn:microsoft.com/office/officeart/2008/layout/LinedList"/>
    <dgm:cxn modelId="{B7FD816C-70CE-4927-A322-DBB810F78670}" type="presParOf" srcId="{D12D5604-4CFC-491C-BC89-197405108296}" destId="{0CD142F2-F0B9-4AD4-A21D-645FA6E4CF4C}" srcOrd="0" destOrd="0" presId="urn:microsoft.com/office/officeart/2008/layout/LinedList"/>
    <dgm:cxn modelId="{30FAA0A8-B957-4E2B-9A6A-3280CCE5C527}" type="presParOf" srcId="{D12D5604-4CFC-491C-BC89-197405108296}" destId="{1B593295-9FDF-4476-A267-898C4C912EBD}" srcOrd="1" destOrd="0" presId="urn:microsoft.com/office/officeart/2008/layout/LinedList"/>
    <dgm:cxn modelId="{A7EEA7F0-D432-459D-8DB5-DAFC2E46C214}" type="presParOf" srcId="{76A4B58D-3442-4640-8DE5-9C4B2D43C4D7}" destId="{A6A2F4BE-2F32-48F7-ADA0-307DBE4D8EA8}" srcOrd="10" destOrd="0" presId="urn:microsoft.com/office/officeart/2008/layout/LinedList"/>
    <dgm:cxn modelId="{88D25DF7-12AF-48BA-A557-F0C9FE1C2B68}" type="presParOf" srcId="{76A4B58D-3442-4640-8DE5-9C4B2D43C4D7}" destId="{460F0613-F6EB-4398-8B0D-AAF1B249B1FB}" srcOrd="11" destOrd="0" presId="urn:microsoft.com/office/officeart/2008/layout/LinedList"/>
    <dgm:cxn modelId="{3E49F9C9-6F29-4A6D-8F2C-A30A23035FF7}" type="presParOf" srcId="{460F0613-F6EB-4398-8B0D-AAF1B249B1FB}" destId="{BAB200C3-E39F-4C7C-9625-974D6CBB79B7}" srcOrd="0" destOrd="0" presId="urn:microsoft.com/office/officeart/2008/layout/LinedList"/>
    <dgm:cxn modelId="{B92EF3B1-C90E-411E-AB9D-18C7C24DD1BE}" type="presParOf" srcId="{460F0613-F6EB-4398-8B0D-AAF1B249B1FB}" destId="{4CEF830D-225A-47C8-980F-5EE0A36C5CA9}" srcOrd="1" destOrd="0" presId="urn:microsoft.com/office/officeart/2008/layout/LinedList"/>
    <dgm:cxn modelId="{D9D3865A-7FB0-477F-865D-B83FEDD033CB}" type="presParOf" srcId="{76A4B58D-3442-4640-8DE5-9C4B2D43C4D7}" destId="{61CC6880-F2D1-4873-A221-99882C16B1D1}" srcOrd="12" destOrd="0" presId="urn:microsoft.com/office/officeart/2008/layout/LinedList"/>
    <dgm:cxn modelId="{0F71A78E-A005-49EB-A6FF-8C5CFA336583}" type="presParOf" srcId="{76A4B58D-3442-4640-8DE5-9C4B2D43C4D7}" destId="{C25A5240-DC1C-411F-8C00-4AC4F0074AE9}" srcOrd="13" destOrd="0" presId="urn:microsoft.com/office/officeart/2008/layout/LinedList"/>
    <dgm:cxn modelId="{4B3C688D-041A-439F-94B0-9B31742D1616}" type="presParOf" srcId="{C25A5240-DC1C-411F-8C00-4AC4F0074AE9}" destId="{DFABA01C-6A8D-456F-A6E0-86C405999735}" srcOrd="0" destOrd="0" presId="urn:microsoft.com/office/officeart/2008/layout/LinedList"/>
    <dgm:cxn modelId="{033377A3-0276-4717-BBF0-C8F3FFDEEAA2}" type="presParOf" srcId="{C25A5240-DC1C-411F-8C00-4AC4F0074AE9}" destId="{6D04EFCD-B568-4AA5-8039-D73471E4CC1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803286-1B95-4B6A-AE73-2F51C4A27415}">
      <dsp:nvSpPr>
        <dsp:cNvPr id="0" name=""/>
        <dsp:cNvSpPr/>
      </dsp:nvSpPr>
      <dsp:spPr>
        <a:xfrm>
          <a:off x="0" y="509"/>
          <a:ext cx="1051560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908155E-DF8E-4BD4-A880-5EBDFAA0FED7}">
      <dsp:nvSpPr>
        <dsp:cNvPr id="0" name=""/>
        <dsp:cNvSpPr/>
      </dsp:nvSpPr>
      <dsp:spPr>
        <a:xfrm>
          <a:off x="0" y="509"/>
          <a:ext cx="10515600" cy="596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 dirty="0">
              <a:latin typeface="Calibri Light" panose="020F0302020204030204"/>
            </a:rPr>
            <a:t>MATTEO</a:t>
          </a:r>
          <a:r>
            <a:rPr lang="it-IT" sz="2700" kern="1200" dirty="0"/>
            <a:t> MONTALTO</a:t>
          </a:r>
          <a:endParaRPr lang="en-US" sz="2700" kern="1200" dirty="0"/>
        </a:p>
      </dsp:txBody>
      <dsp:txXfrm>
        <a:off x="0" y="509"/>
        <a:ext cx="10515600" cy="596553"/>
      </dsp:txXfrm>
    </dsp:sp>
    <dsp:sp modelId="{7C08F7ED-E54D-4226-BEAE-CC96D837EDCB}">
      <dsp:nvSpPr>
        <dsp:cNvPr id="0" name=""/>
        <dsp:cNvSpPr/>
      </dsp:nvSpPr>
      <dsp:spPr>
        <a:xfrm>
          <a:off x="0" y="597063"/>
          <a:ext cx="1051560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28E85F9-EBC8-44B0-B43B-35B6D2905F78}">
      <dsp:nvSpPr>
        <dsp:cNvPr id="0" name=""/>
        <dsp:cNvSpPr/>
      </dsp:nvSpPr>
      <dsp:spPr>
        <a:xfrm>
          <a:off x="0" y="597063"/>
          <a:ext cx="10515600" cy="596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 dirty="0"/>
            <a:t>PIETRO PAOLO CRISTIANO</a:t>
          </a:r>
          <a:endParaRPr lang="en-US" sz="2700" kern="1200" dirty="0"/>
        </a:p>
      </dsp:txBody>
      <dsp:txXfrm>
        <a:off x="0" y="597063"/>
        <a:ext cx="10515600" cy="596553"/>
      </dsp:txXfrm>
    </dsp:sp>
    <dsp:sp modelId="{3FD23339-EDB1-401C-98CF-0FC527D1CC73}">
      <dsp:nvSpPr>
        <dsp:cNvPr id="0" name=""/>
        <dsp:cNvSpPr/>
      </dsp:nvSpPr>
      <dsp:spPr>
        <a:xfrm>
          <a:off x="0" y="1193617"/>
          <a:ext cx="1051560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2310832-070E-433C-A2A7-84AF198BDB59}">
      <dsp:nvSpPr>
        <dsp:cNvPr id="0" name=""/>
        <dsp:cNvSpPr/>
      </dsp:nvSpPr>
      <dsp:spPr>
        <a:xfrm>
          <a:off x="0" y="1193617"/>
          <a:ext cx="10515600" cy="596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 dirty="0"/>
            <a:t>ANGELO LUZZI </a:t>
          </a:r>
          <a:endParaRPr lang="en-US" sz="2700" kern="1200" dirty="0"/>
        </a:p>
      </dsp:txBody>
      <dsp:txXfrm>
        <a:off x="0" y="1193617"/>
        <a:ext cx="10515600" cy="596553"/>
      </dsp:txXfrm>
    </dsp:sp>
    <dsp:sp modelId="{8D08C6DC-5307-401B-AC68-E9A024E3A680}">
      <dsp:nvSpPr>
        <dsp:cNvPr id="0" name=""/>
        <dsp:cNvSpPr/>
      </dsp:nvSpPr>
      <dsp:spPr>
        <a:xfrm>
          <a:off x="0" y="1790171"/>
          <a:ext cx="1051560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5F03824-73E1-4345-AF6B-019C5D253435}">
      <dsp:nvSpPr>
        <dsp:cNvPr id="0" name=""/>
        <dsp:cNvSpPr/>
      </dsp:nvSpPr>
      <dsp:spPr>
        <a:xfrm>
          <a:off x="0" y="1790171"/>
          <a:ext cx="10515600" cy="596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 dirty="0"/>
            <a:t>MATTEO PONTE</a:t>
          </a:r>
          <a:endParaRPr lang="en-US" sz="2700" kern="1200" dirty="0"/>
        </a:p>
      </dsp:txBody>
      <dsp:txXfrm>
        <a:off x="0" y="1790171"/>
        <a:ext cx="10515600" cy="596553"/>
      </dsp:txXfrm>
    </dsp:sp>
    <dsp:sp modelId="{152F09DD-F38D-4839-8195-2B4756269E13}">
      <dsp:nvSpPr>
        <dsp:cNvPr id="0" name=""/>
        <dsp:cNvSpPr/>
      </dsp:nvSpPr>
      <dsp:spPr>
        <a:xfrm>
          <a:off x="0" y="2386725"/>
          <a:ext cx="1051560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CD142F2-F0B9-4AD4-A21D-645FA6E4CF4C}">
      <dsp:nvSpPr>
        <dsp:cNvPr id="0" name=""/>
        <dsp:cNvSpPr/>
      </dsp:nvSpPr>
      <dsp:spPr>
        <a:xfrm>
          <a:off x="0" y="2386725"/>
          <a:ext cx="10515600" cy="596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 dirty="0"/>
            <a:t>GIANDOMENICO CASSIANO </a:t>
          </a:r>
          <a:endParaRPr lang="en-US" sz="2700" kern="1200" dirty="0"/>
        </a:p>
      </dsp:txBody>
      <dsp:txXfrm>
        <a:off x="0" y="2386725"/>
        <a:ext cx="10515600" cy="596553"/>
      </dsp:txXfrm>
    </dsp:sp>
    <dsp:sp modelId="{A6A2F4BE-2F32-48F7-ADA0-307DBE4D8EA8}">
      <dsp:nvSpPr>
        <dsp:cNvPr id="0" name=""/>
        <dsp:cNvSpPr/>
      </dsp:nvSpPr>
      <dsp:spPr>
        <a:xfrm>
          <a:off x="0" y="2983279"/>
          <a:ext cx="1051560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AB200C3-E39F-4C7C-9625-974D6CBB79B7}">
      <dsp:nvSpPr>
        <dsp:cNvPr id="0" name=""/>
        <dsp:cNvSpPr/>
      </dsp:nvSpPr>
      <dsp:spPr>
        <a:xfrm>
          <a:off x="0" y="2983279"/>
          <a:ext cx="10515600" cy="596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 dirty="0"/>
            <a:t>MARCO PIO MASTROLEO </a:t>
          </a:r>
          <a:endParaRPr lang="en-US" sz="2700" kern="1200" dirty="0"/>
        </a:p>
      </dsp:txBody>
      <dsp:txXfrm>
        <a:off x="0" y="2983279"/>
        <a:ext cx="10515600" cy="596553"/>
      </dsp:txXfrm>
    </dsp:sp>
    <dsp:sp modelId="{61CC6880-F2D1-4873-A221-99882C16B1D1}">
      <dsp:nvSpPr>
        <dsp:cNvPr id="0" name=""/>
        <dsp:cNvSpPr/>
      </dsp:nvSpPr>
      <dsp:spPr>
        <a:xfrm>
          <a:off x="0" y="3579833"/>
          <a:ext cx="1051560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FABA01C-6A8D-456F-A6E0-86C405999735}">
      <dsp:nvSpPr>
        <dsp:cNvPr id="0" name=""/>
        <dsp:cNvSpPr/>
      </dsp:nvSpPr>
      <dsp:spPr>
        <a:xfrm>
          <a:off x="0" y="3579833"/>
          <a:ext cx="10515600" cy="596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 dirty="0"/>
            <a:t>GIANLUCA ROMANELLO </a:t>
          </a:r>
          <a:endParaRPr lang="en-US" sz="2700" kern="1200" dirty="0"/>
        </a:p>
      </dsp:txBody>
      <dsp:txXfrm>
        <a:off x="0" y="3579833"/>
        <a:ext cx="10515600" cy="5965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09.02.2022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192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09.02.2022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469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09.02.2022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6842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09.02.2022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31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09.02.2022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39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09.02.2022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4089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09.02.2022</a:t>
            </a:fld>
            <a:endParaRPr lang="de-DE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7982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09.02.2022</a:t>
            </a:fld>
            <a:endParaRPr lang="de-DE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82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09.02.2022</a:t>
            </a:fld>
            <a:endParaRPr lang="de-DE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4095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09.02.2022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5816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09.02.2022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576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A8E5F-40E5-4553-9F3C-699F1A5B8145}" type="datetimeFigureOut">
              <a:rPr lang="de-DE" smtClean="0"/>
              <a:t>09.02.2022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193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uolaememoria.it/site/it/2018/09/30/che-cos-la-shoa/?rit=lettura-contenuto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4" descr="Immagine che contiene testo, rettile, nero, bianco&#10;&#10;Descrizione generata automaticamente">
            <a:extLst>
              <a:ext uri="{FF2B5EF4-FFF2-40B4-BE49-F238E27FC236}">
                <a16:creationId xmlns:a16="http://schemas.microsoft.com/office/drawing/2014/main" id="{9E040FB0-CD14-4D6C-A62F-CF709287D2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266" b="909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de-DE" sz="4800">
                <a:cs typeface="Calibri Light"/>
              </a:rPr>
              <a:t>LA SHOAH</a:t>
            </a:r>
            <a:endParaRPr lang="de-DE" sz="480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endParaRPr lang="de-DE" sz="2000">
              <a:cs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Maxence_Cyrin_Where_Is_My_Mind">
            <a:hlinkClick r:id="" action="ppaction://media"/>
            <a:extLst>
              <a:ext uri="{FF2B5EF4-FFF2-40B4-BE49-F238E27FC236}">
                <a16:creationId xmlns:a16="http://schemas.microsoft.com/office/drawing/2014/main" id="{0796483B-B5CC-4A5D-B34E-83E1A66A7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532" y="70304"/>
            <a:ext cx="153308" cy="5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839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803AC99-D571-422A-BE73-79AF9DF641D9}"/>
              </a:ext>
            </a:extLst>
          </p:cNvPr>
          <p:cNvSpPr txBox="1"/>
          <p:nvPr/>
        </p:nvSpPr>
        <p:spPr>
          <a:xfrm>
            <a:off x="838201" y="1315030"/>
            <a:ext cx="10515598" cy="486193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>
              <a:solidFill>
                <a:srgbClr val="FFFFFF"/>
              </a:solidFill>
              <a:cs typeface="Calibri" panose="020F0502020204030204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rgbClr val="FFFFFF"/>
                </a:solidFill>
              </a:rPr>
              <a:t>     </a:t>
            </a:r>
            <a:r>
              <a:rPr lang="en-US" sz="2800" dirty="0">
                <a:solidFill>
                  <a:srgbClr val="FFFFFF"/>
                </a:solidFill>
              </a:rPr>
              <a:t>S</a:t>
            </a:r>
            <a:r>
              <a:rPr lang="en-US" sz="2800" b="1" dirty="0">
                <a:solidFill>
                  <a:srgbClr val="FFFFFF"/>
                </a:solidFill>
              </a:rPr>
              <a:t>ONO PASSATI "SOLO" 70 ANNI,EPPURE NON TUTTI RICORDANO...</a:t>
            </a:r>
            <a:endParaRPr lang="en-US" sz="2800" b="1" dirty="0">
              <a:solidFill>
                <a:srgbClr val="FFFFFF"/>
              </a:solidFill>
              <a:cs typeface="Calibri" panose="020F0502020204030204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901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magine 5" descr="Immagine che contiene persona, esterni, terra, persone&#10;&#10;Descrizione generata automaticamente">
            <a:extLst>
              <a:ext uri="{FF2B5EF4-FFF2-40B4-BE49-F238E27FC236}">
                <a16:creationId xmlns:a16="http://schemas.microsoft.com/office/drawing/2014/main" id="{A0372522-F318-408D-A24E-C8448C6E0A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65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5FC4225-8A9E-4A35-9C1D-3156D6F94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752"/>
            <a:ext cx="4391024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40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0E1A75-D4F7-4CA9-AB2C-34B1AE7075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146400"/>
            <a:ext cx="4391024" cy="24543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>
                <a:solidFill>
                  <a:schemeClr val="bg1">
                    <a:alpha val="80000"/>
                  </a:schemeClr>
                </a:solidFill>
              </a:rPr>
              <a:t>SECONDO UNA RICERCA EUROSPISES OGGI IL 15,4% DEGLI ITALIANI CREDE CHE LA SHOAH NON SIA MAI AVVENUTA. NEL 2004 ERA IL 2,7%, PER QUESTO BISOGNA COLTIVARE LA MEMORIA OGNI GIORNO.</a:t>
            </a:r>
          </a:p>
          <a:p>
            <a:endParaRPr lang="en-US" sz="220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5" name="Immagine 5" descr="Immagine che contiene testo, esterni&#10;&#10;Descrizione generata automaticamente">
            <a:extLst>
              <a:ext uri="{FF2B5EF4-FFF2-40B4-BE49-F238E27FC236}">
                <a16:creationId xmlns:a16="http://schemas.microsoft.com/office/drawing/2014/main" id="{563AFFB3-CEC6-48CC-A29C-8FA5306057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90457" y="1454057"/>
            <a:ext cx="6708775" cy="442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15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119B878B-EF8E-413C-9082-AB01D4CAA8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00" r="-1" b="21336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C0D777F2-8CB1-44E3-8A44-9DDCEF8B8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endParaRPr lang="en-US" sz="3600"/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70A71B80-EBAB-4CBB-B984-1B42209C101F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6FEFB79-31D4-46F3-94BC-EF05552D3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39760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8" descr="Immagine che contiene mappa&#10;&#10;Descrizione generata automaticamente">
            <a:extLst>
              <a:ext uri="{FF2B5EF4-FFF2-40B4-BE49-F238E27FC236}">
                <a16:creationId xmlns:a16="http://schemas.microsoft.com/office/drawing/2014/main" id="{A94B5E90-CC9F-44D7-8BDC-C23FE4A3D5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42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99B9F7-EA18-4DAB-BAEF-FE0010645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MAPPA DELL'INFERNO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232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E9CB8D07-8BC4-4287-B629-9B738148C1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1" b="3825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ABF1E7-931D-4661-9D8A-0D59562AB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08" y="976231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LA NOTTE DEI CRISTALLI 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B774FC-438C-4F36-9D14-5620207F75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208" y="2565654"/>
            <a:ext cx="3438906" cy="394748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baseline="30000" dirty="0"/>
              <a:t>La </a:t>
            </a:r>
            <a:r>
              <a:rPr lang="en-US" sz="2000" baseline="30000" dirty="0" err="1"/>
              <a:t>notte</a:t>
            </a:r>
            <a:r>
              <a:rPr lang="en-US" sz="2000" baseline="30000" dirty="0"/>
              <a:t> </a:t>
            </a:r>
            <a:r>
              <a:rPr lang="en-US" sz="2000" baseline="30000" dirty="0" err="1"/>
              <a:t>tra</a:t>
            </a:r>
            <a:r>
              <a:rPr lang="en-US" sz="2000" baseline="30000" dirty="0"/>
              <a:t> il 9 e il 10 di </a:t>
            </a:r>
            <a:r>
              <a:rPr lang="en-US" sz="2000" baseline="30000" dirty="0" err="1"/>
              <a:t>novembre</a:t>
            </a:r>
            <a:r>
              <a:rPr lang="en-US" sz="2000" baseline="30000" dirty="0"/>
              <a:t> del 1938 </a:t>
            </a:r>
            <a:r>
              <a:rPr lang="en-US" sz="2000" baseline="30000" dirty="0" err="1"/>
              <a:t>viene</a:t>
            </a:r>
            <a:r>
              <a:rPr lang="en-US" sz="2000" baseline="30000" dirty="0"/>
              <a:t> </a:t>
            </a:r>
            <a:r>
              <a:rPr lang="en-US" sz="2000" baseline="30000" dirty="0" err="1"/>
              <a:t>tristemente</a:t>
            </a:r>
            <a:r>
              <a:rPr lang="en-US" sz="2000" baseline="30000" dirty="0"/>
              <a:t> </a:t>
            </a:r>
            <a:r>
              <a:rPr lang="en-US" sz="2000" baseline="30000" dirty="0" err="1"/>
              <a:t>ricordata</a:t>
            </a:r>
            <a:r>
              <a:rPr lang="en-US" sz="2000" baseline="30000" dirty="0"/>
              <a:t> con il </a:t>
            </a:r>
            <a:r>
              <a:rPr lang="en-US" sz="2000" baseline="30000" dirty="0" err="1"/>
              <a:t>nome</a:t>
            </a:r>
            <a:r>
              <a:rPr lang="en-US" sz="2000" baseline="30000" dirty="0"/>
              <a:t> -</a:t>
            </a:r>
            <a:r>
              <a:rPr lang="en-US" sz="2000" baseline="30000" dirty="0" err="1"/>
              <a:t>dato</a:t>
            </a:r>
            <a:r>
              <a:rPr lang="en-US" sz="2000" baseline="30000" dirty="0"/>
              <a:t> </a:t>
            </a:r>
            <a:r>
              <a:rPr lang="en-US" sz="2000" baseline="30000" dirty="0" err="1"/>
              <a:t>dai</a:t>
            </a:r>
            <a:r>
              <a:rPr lang="en-US" sz="2000" baseline="30000" dirty="0"/>
              <a:t> </a:t>
            </a:r>
            <a:r>
              <a:rPr lang="en-US" sz="2000" baseline="30000" dirty="0" err="1"/>
              <a:t>nazisti</a:t>
            </a:r>
            <a:r>
              <a:rPr lang="en-US" sz="2000" baseline="30000" dirty="0"/>
              <a:t> </a:t>
            </a:r>
            <a:r>
              <a:rPr lang="en-US" sz="2000" baseline="30000" dirty="0" err="1"/>
              <a:t>stessi</a:t>
            </a:r>
            <a:r>
              <a:rPr lang="en-US" sz="2000" baseline="30000" dirty="0"/>
              <a:t>- di Kristallnacht, </a:t>
            </a:r>
            <a:r>
              <a:rPr lang="en-US" sz="2000" baseline="30000" dirty="0" err="1"/>
              <a:t>notte</a:t>
            </a:r>
            <a:r>
              <a:rPr lang="en-US" sz="2000" baseline="30000" dirty="0"/>
              <a:t> </a:t>
            </a:r>
            <a:r>
              <a:rPr lang="en-US" sz="2000" baseline="30000" dirty="0" err="1"/>
              <a:t>dei</a:t>
            </a:r>
            <a:r>
              <a:rPr lang="en-US" sz="2000" baseline="30000" dirty="0"/>
              <a:t> </a:t>
            </a:r>
            <a:r>
              <a:rPr lang="en-US" sz="2000" baseline="30000" dirty="0" err="1"/>
              <a:t>cristalli</a:t>
            </a:r>
            <a:r>
              <a:rPr lang="en-US" sz="2000" baseline="30000" dirty="0"/>
              <a:t>; in cui </a:t>
            </a:r>
            <a:r>
              <a:rPr lang="en-US" sz="2000" baseline="30000" dirty="0" err="1"/>
              <a:t>esplosero</a:t>
            </a:r>
            <a:r>
              <a:rPr lang="en-US" sz="2000" baseline="30000" dirty="0"/>
              <a:t> </a:t>
            </a:r>
            <a:r>
              <a:rPr lang="en-US" sz="2000" baseline="30000" dirty="0" err="1"/>
              <a:t>gli</a:t>
            </a:r>
            <a:r>
              <a:rPr lang="en-US" sz="2000" baseline="30000" dirty="0"/>
              <a:t> </a:t>
            </a:r>
            <a:r>
              <a:rPr lang="en-US" sz="2000" baseline="30000" dirty="0" err="1"/>
              <a:t>attacchi</a:t>
            </a:r>
            <a:r>
              <a:rPr lang="en-US" sz="2000" baseline="30000" dirty="0"/>
              <a:t> </a:t>
            </a:r>
            <a:r>
              <a:rPr lang="en-US" sz="2000" baseline="30000" dirty="0" err="1"/>
              <a:t>organizzati</a:t>
            </a:r>
            <a:r>
              <a:rPr lang="en-US" sz="2000" baseline="30000" dirty="0"/>
              <a:t> a </a:t>
            </a:r>
            <a:r>
              <a:rPr lang="en-US" sz="2000" baseline="30000" dirty="0" err="1"/>
              <a:t>sinagoghe</a:t>
            </a:r>
            <a:r>
              <a:rPr lang="en-US" sz="2000" baseline="30000" dirty="0"/>
              <a:t>, </a:t>
            </a:r>
            <a:r>
              <a:rPr lang="en-US" sz="2000" baseline="30000" dirty="0" err="1"/>
              <a:t>negozi</a:t>
            </a:r>
            <a:r>
              <a:rPr lang="en-US" sz="2000" baseline="30000" dirty="0"/>
              <a:t> e </a:t>
            </a:r>
            <a:r>
              <a:rPr lang="en-US" sz="2000" baseline="30000" dirty="0" err="1"/>
              <a:t>abitazioni</a:t>
            </a:r>
            <a:r>
              <a:rPr lang="en-US" sz="2000" baseline="30000" dirty="0"/>
              <a:t> di </a:t>
            </a:r>
            <a:r>
              <a:rPr lang="en-US" sz="2000" baseline="30000" dirty="0" err="1"/>
              <a:t>proprietà</a:t>
            </a:r>
            <a:r>
              <a:rPr lang="en-US" sz="2000" baseline="30000" dirty="0"/>
              <a:t> di </a:t>
            </a:r>
            <a:r>
              <a:rPr lang="en-US" sz="2000" baseline="30000" dirty="0" err="1"/>
              <a:t>ebrei</a:t>
            </a:r>
            <a:r>
              <a:rPr lang="en-US" sz="2000" baseline="30000" dirty="0"/>
              <a:t>.</a:t>
            </a:r>
            <a:endParaRPr lang="en-US" sz="2000">
              <a:cs typeface="Calibri"/>
            </a:endParaRPr>
          </a:p>
          <a:p>
            <a:r>
              <a:rPr lang="en-US" sz="2000" baseline="30000" dirty="0"/>
              <a:t>Le </a:t>
            </a:r>
            <a:r>
              <a:rPr lang="en-US" sz="2000" baseline="30000" dirty="0" err="1"/>
              <a:t>violenze</a:t>
            </a:r>
            <a:r>
              <a:rPr lang="en-US" sz="2000" baseline="30000" dirty="0"/>
              <a:t> - </a:t>
            </a:r>
            <a:r>
              <a:rPr lang="en-US" sz="2000" baseline="30000" dirty="0" err="1"/>
              <a:t>portate</a:t>
            </a:r>
            <a:r>
              <a:rPr lang="en-US" sz="2000" baseline="30000" dirty="0"/>
              <a:t> avanti da </a:t>
            </a:r>
            <a:r>
              <a:rPr lang="en-US" sz="2000" baseline="30000" dirty="0" err="1"/>
              <a:t>squadre</a:t>
            </a:r>
            <a:r>
              <a:rPr lang="en-US" sz="2000" baseline="30000" dirty="0"/>
              <a:t> </a:t>
            </a:r>
            <a:r>
              <a:rPr lang="en-US" sz="2000" baseline="30000" dirty="0" err="1"/>
              <a:t>paramilitari</a:t>
            </a:r>
            <a:r>
              <a:rPr lang="en-US" sz="2000" baseline="30000" dirty="0"/>
              <a:t> di SA e </a:t>
            </a:r>
            <a:r>
              <a:rPr lang="en-US" sz="2000" baseline="30000" dirty="0" err="1"/>
              <a:t>Gioventù</a:t>
            </a:r>
            <a:r>
              <a:rPr lang="en-US" sz="2000" baseline="30000" dirty="0"/>
              <a:t> </a:t>
            </a:r>
            <a:r>
              <a:rPr lang="en-US" sz="2000" baseline="30000" dirty="0" err="1"/>
              <a:t>hitleriana</a:t>
            </a:r>
            <a:r>
              <a:rPr lang="en-US" sz="2000" baseline="30000" dirty="0"/>
              <a:t> – </a:t>
            </a:r>
            <a:r>
              <a:rPr lang="en-US" sz="2000" baseline="30000" dirty="0" err="1"/>
              <a:t>durarono</a:t>
            </a:r>
            <a:r>
              <a:rPr lang="en-US" sz="2000" baseline="30000" dirty="0"/>
              <a:t> </a:t>
            </a:r>
            <a:r>
              <a:rPr lang="en-US" sz="2000" baseline="30000" dirty="0" err="1"/>
              <a:t>fino</a:t>
            </a:r>
            <a:r>
              <a:rPr lang="en-US" sz="2000" baseline="30000" dirty="0"/>
              <a:t> </a:t>
            </a:r>
            <a:r>
              <a:rPr lang="en-US" sz="2000" baseline="30000" dirty="0" err="1"/>
              <a:t>alla</a:t>
            </a:r>
            <a:r>
              <a:rPr lang="en-US" sz="2000" baseline="30000" dirty="0"/>
              <a:t> sera del 10 </a:t>
            </a:r>
            <a:r>
              <a:rPr lang="en-US" sz="2000" baseline="30000" dirty="0" err="1"/>
              <a:t>novembre</a:t>
            </a:r>
            <a:r>
              <a:rPr lang="en-US" sz="2000" baseline="30000" dirty="0"/>
              <a:t> ma </a:t>
            </a:r>
            <a:r>
              <a:rPr lang="en-US" sz="2000" baseline="30000" dirty="0" err="1"/>
              <a:t>furono</a:t>
            </a:r>
            <a:r>
              <a:rPr lang="en-US" sz="2000" baseline="30000" dirty="0"/>
              <a:t> solo </a:t>
            </a:r>
            <a:r>
              <a:rPr lang="en-US" sz="2000" baseline="30000" dirty="0" err="1"/>
              <a:t>l’inizio</a:t>
            </a:r>
            <a:r>
              <a:rPr lang="en-US" sz="2000" baseline="30000" dirty="0"/>
              <a:t> del </a:t>
            </a:r>
            <a:r>
              <a:rPr lang="en-US" sz="2000" baseline="30000" dirty="0" err="1"/>
              <a:t>periodo</a:t>
            </a:r>
            <a:r>
              <a:rPr lang="en-US" sz="2000" baseline="30000" dirty="0"/>
              <a:t> di </a:t>
            </a:r>
            <a:r>
              <a:rPr lang="en-US" sz="2000" baseline="30000" dirty="0" err="1"/>
              <a:t>discriminazioni</a:t>
            </a:r>
            <a:r>
              <a:rPr lang="en-US" sz="2000" baseline="30000" dirty="0"/>
              <a:t> , </a:t>
            </a:r>
            <a:r>
              <a:rPr lang="en-US" sz="2000" baseline="30000" dirty="0" err="1"/>
              <a:t>persecuzioni</a:t>
            </a:r>
            <a:r>
              <a:rPr lang="en-US" sz="2000" baseline="30000" dirty="0"/>
              <a:t> e </a:t>
            </a:r>
            <a:r>
              <a:rPr lang="en-US" sz="2000" baseline="30000" dirty="0" err="1"/>
              <a:t>sterminio</a:t>
            </a:r>
            <a:r>
              <a:rPr lang="en-US" sz="2000" baseline="30000" dirty="0"/>
              <a:t> </a:t>
            </a:r>
            <a:r>
              <a:rPr lang="en-US" sz="2000" baseline="30000" dirty="0" err="1"/>
              <a:t>che</a:t>
            </a:r>
            <a:r>
              <a:rPr lang="en-US" sz="2000" baseline="30000" dirty="0"/>
              <a:t> </a:t>
            </a:r>
            <a:r>
              <a:rPr lang="en-US" sz="2000" baseline="30000" dirty="0" err="1"/>
              <a:t>i</a:t>
            </a:r>
            <a:r>
              <a:rPr lang="en-US" sz="2000" baseline="30000" dirty="0"/>
              <a:t> </a:t>
            </a:r>
            <a:r>
              <a:rPr lang="en-US" sz="2000" baseline="30000" dirty="0" err="1"/>
              <a:t>nazisti</a:t>
            </a:r>
            <a:r>
              <a:rPr lang="en-US" sz="2000" baseline="30000" dirty="0"/>
              <a:t> </a:t>
            </a:r>
            <a:r>
              <a:rPr lang="en-US" sz="2000" baseline="30000" dirty="0" err="1"/>
              <a:t>stavano</a:t>
            </a:r>
            <a:r>
              <a:rPr lang="en-US" sz="2000" baseline="30000" dirty="0"/>
              <a:t> </a:t>
            </a:r>
            <a:r>
              <a:rPr lang="en-US" sz="2000" baseline="30000" dirty="0" err="1"/>
              <a:t>pianificando</a:t>
            </a:r>
            <a:r>
              <a:rPr lang="en-US" sz="2000" baseline="30000" dirty="0"/>
              <a:t> per la </a:t>
            </a:r>
            <a:r>
              <a:rPr lang="en-US" sz="2000" baseline="30000" dirty="0" err="1"/>
              <a:t>popolazione</a:t>
            </a:r>
            <a:r>
              <a:rPr lang="en-US" sz="2000" baseline="30000" dirty="0"/>
              <a:t> </a:t>
            </a:r>
            <a:r>
              <a:rPr lang="en-US" sz="2000" baseline="30000" dirty="0" err="1"/>
              <a:t>ebraica</a:t>
            </a:r>
            <a:r>
              <a:rPr lang="en-US" sz="2000" baseline="30000" dirty="0"/>
              <a:t>.</a:t>
            </a:r>
            <a:endParaRPr lang="en-US" sz="2000">
              <a:cs typeface="Calibri"/>
            </a:endParaRPr>
          </a:p>
          <a:p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45266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C4F98FF-168C-44B1-AD9F-3A99D21E3820}"/>
              </a:ext>
            </a:extLst>
          </p:cNvPr>
          <p:cNvSpPr txBox="1"/>
          <p:nvPr/>
        </p:nvSpPr>
        <p:spPr>
          <a:xfrm>
            <a:off x="838201" y="2588658"/>
            <a:ext cx="10515598" cy="415436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</a:rPr>
              <a:t>"</a:t>
            </a:r>
            <a:r>
              <a:rPr lang="en-US" sz="3200" i="1" dirty="0">
                <a:solidFill>
                  <a:srgbClr val="FFFFFF"/>
                </a:solidFill>
              </a:rPr>
              <a:t>Se con </a:t>
            </a:r>
            <a:r>
              <a:rPr lang="en-US" sz="3200" i="1" dirty="0" err="1">
                <a:solidFill>
                  <a:srgbClr val="FFFFFF"/>
                </a:solidFill>
              </a:rPr>
              <a:t>l'Olocausto</a:t>
            </a:r>
            <a:r>
              <a:rPr lang="en-US" sz="3200" i="1" dirty="0">
                <a:solidFill>
                  <a:srgbClr val="FFFFFF"/>
                </a:solidFill>
              </a:rPr>
              <a:t> </a:t>
            </a:r>
            <a:r>
              <a:rPr lang="en-US" sz="3200" i="1" dirty="0" err="1">
                <a:solidFill>
                  <a:srgbClr val="FFFFFF"/>
                </a:solidFill>
              </a:rPr>
              <a:t>Dio</a:t>
            </a:r>
            <a:r>
              <a:rPr lang="en-US" sz="3200" i="1" dirty="0">
                <a:solidFill>
                  <a:srgbClr val="FFFFFF"/>
                </a:solidFill>
              </a:rPr>
              <a:t> ha </a:t>
            </a:r>
            <a:r>
              <a:rPr lang="en-US" sz="3200" i="1" dirty="0" err="1">
                <a:solidFill>
                  <a:srgbClr val="FFFFFF"/>
                </a:solidFill>
              </a:rPr>
              <a:t>scelto</a:t>
            </a:r>
            <a:r>
              <a:rPr lang="en-US" sz="3200" i="1" dirty="0">
                <a:solidFill>
                  <a:srgbClr val="FFFFFF"/>
                </a:solidFill>
              </a:rPr>
              <a:t> di </a:t>
            </a:r>
            <a:r>
              <a:rPr lang="en-US" sz="3200" i="1" dirty="0" err="1">
                <a:solidFill>
                  <a:srgbClr val="FFFFFF"/>
                </a:solidFill>
              </a:rPr>
              <a:t>interrogare</a:t>
            </a:r>
            <a:r>
              <a:rPr lang="en-US" sz="3200" i="1" dirty="0">
                <a:solidFill>
                  <a:srgbClr val="FFFFFF"/>
                </a:solidFill>
              </a:rPr>
              <a:t> </a:t>
            </a:r>
            <a:r>
              <a:rPr lang="en-US" sz="3200" i="1" dirty="0" err="1">
                <a:solidFill>
                  <a:srgbClr val="FFFFFF"/>
                </a:solidFill>
              </a:rPr>
              <a:t>l'uomo</a:t>
            </a:r>
            <a:r>
              <a:rPr lang="en-US" sz="3200" i="1" dirty="0">
                <a:solidFill>
                  <a:srgbClr val="FFFFFF"/>
                </a:solidFill>
              </a:rPr>
              <a:t>, </a:t>
            </a:r>
            <a:r>
              <a:rPr lang="en-US" sz="3200" i="1" dirty="0" err="1">
                <a:solidFill>
                  <a:srgbClr val="FFFFFF"/>
                </a:solidFill>
              </a:rPr>
              <a:t>spetta</a:t>
            </a:r>
            <a:r>
              <a:rPr lang="en-US" sz="3200" i="1" dirty="0">
                <a:solidFill>
                  <a:srgbClr val="FFFFFF"/>
                </a:solidFill>
              </a:rPr>
              <a:t> a </a:t>
            </a:r>
            <a:r>
              <a:rPr lang="en-US" sz="3200" i="1" dirty="0" err="1">
                <a:solidFill>
                  <a:srgbClr val="FFFFFF"/>
                </a:solidFill>
              </a:rPr>
              <a:t>questi</a:t>
            </a:r>
            <a:r>
              <a:rPr lang="en-US" sz="3200" i="1" dirty="0">
                <a:solidFill>
                  <a:srgbClr val="FFFFFF"/>
                </a:solidFill>
              </a:rPr>
              <a:t> </a:t>
            </a:r>
            <a:r>
              <a:rPr lang="en-US" sz="3200" i="1" dirty="0" err="1">
                <a:solidFill>
                  <a:srgbClr val="FFFFFF"/>
                </a:solidFill>
              </a:rPr>
              <a:t>rispondere</a:t>
            </a:r>
            <a:r>
              <a:rPr lang="en-US" sz="3200" i="1" dirty="0">
                <a:solidFill>
                  <a:srgbClr val="FFFFFF"/>
                </a:solidFill>
              </a:rPr>
              <a:t> con </a:t>
            </a:r>
            <a:r>
              <a:rPr lang="en-US" sz="3200" i="1" dirty="0" err="1">
                <a:solidFill>
                  <a:srgbClr val="FFFFFF"/>
                </a:solidFill>
              </a:rPr>
              <a:t>una</a:t>
            </a:r>
            <a:r>
              <a:rPr lang="en-US" sz="3200" i="1" dirty="0">
                <a:solidFill>
                  <a:srgbClr val="FFFFFF"/>
                </a:solidFill>
              </a:rPr>
              <a:t> </a:t>
            </a:r>
            <a:r>
              <a:rPr lang="en-US" sz="3200" i="1" dirty="0" err="1">
                <a:solidFill>
                  <a:srgbClr val="FFFFFF"/>
                </a:solidFill>
              </a:rPr>
              <a:t>ricerca</a:t>
            </a:r>
            <a:r>
              <a:rPr lang="en-US" sz="3200" i="1" dirty="0">
                <a:solidFill>
                  <a:srgbClr val="FFFFFF"/>
                </a:solidFill>
              </a:rPr>
              <a:t> </a:t>
            </a:r>
            <a:r>
              <a:rPr lang="en-US" sz="3200" i="1" dirty="0" err="1">
                <a:solidFill>
                  <a:srgbClr val="FFFFFF"/>
                </a:solidFill>
              </a:rPr>
              <a:t>che</a:t>
            </a:r>
            <a:r>
              <a:rPr lang="en-US" sz="3200" i="1" dirty="0">
                <a:solidFill>
                  <a:srgbClr val="FFFFFF"/>
                </a:solidFill>
              </a:rPr>
              <a:t> ha </a:t>
            </a:r>
            <a:r>
              <a:rPr lang="en-US" sz="3200" i="1" dirty="0" err="1">
                <a:solidFill>
                  <a:srgbClr val="FFFFFF"/>
                </a:solidFill>
              </a:rPr>
              <a:t>Dio</a:t>
            </a:r>
            <a:r>
              <a:rPr lang="en-US" sz="3200" i="1" dirty="0">
                <a:solidFill>
                  <a:srgbClr val="FFFFFF"/>
                </a:solidFill>
              </a:rPr>
              <a:t> per </a:t>
            </a:r>
            <a:r>
              <a:rPr lang="en-US" sz="3200" i="1" dirty="0" err="1">
                <a:solidFill>
                  <a:srgbClr val="FFFFFF"/>
                </a:solidFill>
              </a:rPr>
              <a:t>oggetto</a:t>
            </a:r>
            <a:r>
              <a:rPr lang="en-US" sz="3200" i="1" dirty="0">
                <a:solidFill>
                  <a:srgbClr val="FFFFFF"/>
                </a:solidFill>
              </a:rPr>
              <a:t>".</a:t>
            </a:r>
            <a:br>
              <a:rPr lang="en-US" sz="3200" i="1" dirty="0"/>
            </a:br>
            <a:r>
              <a:rPr lang="en-US" sz="3200" i="1" dirty="0">
                <a:solidFill>
                  <a:srgbClr val="FFFFFF"/>
                </a:solidFill>
              </a:rPr>
              <a:t>Elie Wiesel</a:t>
            </a:r>
            <a:endParaRPr lang="it-IT" sz="3200" i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0114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5">
            <a:extLst>
              <a:ext uri="{FF2B5EF4-FFF2-40B4-BE49-F238E27FC236}">
                <a16:creationId xmlns:a16="http://schemas.microsoft.com/office/drawing/2014/main" id="{99A5C082-DF39-49D6-9A3E-36A70BBDB2C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1511" r="9090" b="17183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FDC45F2-14E3-4A53-B198-D9657AA6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894" y="61830"/>
            <a:ext cx="3438144" cy="623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LA FARFALLA 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A056C2C-A899-4C92-9E13-11BA82C692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4894" y="965454"/>
            <a:ext cx="3438906" cy="589602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err="1">
                <a:ea typeface="+mn-lt"/>
                <a:cs typeface="+mn-lt"/>
              </a:rPr>
              <a:t>L</a:t>
            </a:r>
            <a:r>
              <a:rPr lang="en-US" sz="1400" dirty="0" err="1">
                <a:ea typeface="+mn-lt"/>
                <a:cs typeface="+mn-lt"/>
              </a:rPr>
              <a:t>’ultima</a:t>
            </a:r>
            <a:r>
              <a:rPr lang="en-US" sz="1400" dirty="0">
                <a:ea typeface="+mn-lt"/>
                <a:cs typeface="+mn-lt"/>
              </a:rPr>
              <a:t>, proprio </a:t>
            </a:r>
            <a:r>
              <a:rPr lang="en-US" sz="1400" dirty="0" err="1">
                <a:ea typeface="+mn-lt"/>
                <a:cs typeface="+mn-lt"/>
              </a:rPr>
              <a:t>l'ultima</a:t>
            </a:r>
            <a:r>
              <a:rPr lang="en-US" sz="1400" dirty="0">
                <a:ea typeface="+mn-lt"/>
                <a:cs typeface="+mn-lt"/>
              </a:rPr>
              <a:t>, di un </a:t>
            </a:r>
            <a:r>
              <a:rPr lang="en-US" sz="1400" dirty="0" err="1">
                <a:ea typeface="+mn-lt"/>
                <a:cs typeface="+mn-lt"/>
              </a:rPr>
              <a:t>giallo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così</a:t>
            </a:r>
            <a:r>
              <a:rPr lang="en-US" sz="1400" dirty="0">
                <a:ea typeface="+mn-lt"/>
                <a:cs typeface="+mn-lt"/>
              </a:rPr>
              <a:t> </a:t>
            </a:r>
            <a:endParaRPr lang="en-US" sz="140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err="1">
                <a:ea typeface="+mn-lt"/>
                <a:cs typeface="+mn-lt"/>
              </a:rPr>
              <a:t>intenso</a:t>
            </a:r>
            <a:r>
              <a:rPr lang="en-US" sz="1400" dirty="0">
                <a:ea typeface="+mn-lt"/>
                <a:cs typeface="+mn-lt"/>
              </a:rPr>
              <a:t>, </a:t>
            </a:r>
            <a:r>
              <a:rPr lang="en-US" sz="1400" dirty="0" err="1">
                <a:ea typeface="+mn-lt"/>
                <a:cs typeface="+mn-lt"/>
              </a:rPr>
              <a:t>così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assolutamente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giallo</a:t>
            </a:r>
            <a:r>
              <a:rPr lang="en-US" sz="1400" dirty="0">
                <a:ea typeface="+mn-lt"/>
                <a:cs typeface="+mn-lt"/>
              </a:rPr>
              <a:t>,</a:t>
            </a:r>
            <a:endParaRPr lang="en-US" sz="140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come </a:t>
            </a:r>
            <a:r>
              <a:rPr lang="en-US" sz="1400" dirty="0" err="1">
                <a:ea typeface="+mn-lt"/>
                <a:cs typeface="+mn-lt"/>
              </a:rPr>
              <a:t>una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lacrima</a:t>
            </a:r>
            <a:r>
              <a:rPr lang="en-US" sz="1400" dirty="0">
                <a:ea typeface="+mn-lt"/>
                <a:cs typeface="+mn-lt"/>
              </a:rPr>
              <a:t> di sole </a:t>
            </a:r>
            <a:r>
              <a:rPr lang="en-US" sz="1400" dirty="0" err="1">
                <a:ea typeface="+mn-lt"/>
                <a:cs typeface="+mn-lt"/>
              </a:rPr>
              <a:t>quando</a:t>
            </a:r>
            <a:r>
              <a:rPr lang="en-US" sz="1400" dirty="0">
                <a:ea typeface="+mn-lt"/>
                <a:cs typeface="+mn-lt"/>
              </a:rPr>
              <a:t> cade</a:t>
            </a:r>
            <a:endParaRPr lang="en-US" sz="140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 sopra </a:t>
            </a:r>
            <a:r>
              <a:rPr lang="en-US" sz="1400" dirty="0" err="1">
                <a:ea typeface="+mn-lt"/>
                <a:cs typeface="+mn-lt"/>
              </a:rPr>
              <a:t>una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roccia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bianca</a:t>
            </a:r>
            <a:endParaRPr lang="en-US" sz="140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err="1">
                <a:ea typeface="+mn-lt"/>
                <a:cs typeface="+mn-lt"/>
              </a:rPr>
              <a:t>così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gialla</a:t>
            </a:r>
            <a:r>
              <a:rPr lang="en-US" sz="1400" dirty="0">
                <a:ea typeface="+mn-lt"/>
                <a:cs typeface="+mn-lt"/>
              </a:rPr>
              <a:t>, </a:t>
            </a:r>
            <a:r>
              <a:rPr lang="en-US" sz="1400" dirty="0" err="1">
                <a:ea typeface="+mn-lt"/>
                <a:cs typeface="+mn-lt"/>
              </a:rPr>
              <a:t>così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gialla</a:t>
            </a:r>
            <a:r>
              <a:rPr lang="en-US" sz="1400" dirty="0">
                <a:ea typeface="+mn-lt"/>
                <a:cs typeface="+mn-lt"/>
              </a:rPr>
              <a:t>!</a:t>
            </a:r>
            <a:endParaRPr lang="en-US" sz="140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err="1">
                <a:ea typeface="+mn-lt"/>
                <a:cs typeface="+mn-lt"/>
              </a:rPr>
              <a:t>l'ultima</a:t>
            </a:r>
            <a:r>
              <a:rPr lang="en-US" sz="1400" dirty="0">
                <a:ea typeface="+mn-lt"/>
                <a:cs typeface="+mn-lt"/>
              </a:rPr>
              <a:t>,</a:t>
            </a:r>
            <a:endParaRPr lang="en-US" sz="140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err="1">
                <a:ea typeface="+mn-lt"/>
                <a:cs typeface="+mn-lt"/>
              </a:rPr>
              <a:t>volava</a:t>
            </a:r>
            <a:r>
              <a:rPr lang="en-US" sz="1400" dirty="0">
                <a:ea typeface="+mn-lt"/>
                <a:cs typeface="+mn-lt"/>
              </a:rPr>
              <a:t> in alto </a:t>
            </a:r>
            <a:r>
              <a:rPr lang="en-US" sz="1400" dirty="0" err="1">
                <a:ea typeface="+mn-lt"/>
                <a:cs typeface="+mn-lt"/>
              </a:rPr>
              <a:t>leggera</a:t>
            </a:r>
            <a:r>
              <a:rPr lang="en-US" sz="1400" dirty="0">
                <a:ea typeface="+mn-lt"/>
                <a:cs typeface="+mn-lt"/>
              </a:rPr>
              <a:t>,</a:t>
            </a:r>
            <a:endParaRPr lang="en-US" sz="140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err="1">
                <a:ea typeface="+mn-lt"/>
                <a:cs typeface="+mn-lt"/>
              </a:rPr>
              <a:t>aleggiava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sicura</a:t>
            </a:r>
            <a:endParaRPr lang="en-US" sz="140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per </a:t>
            </a:r>
            <a:r>
              <a:rPr lang="en-US" sz="1400" dirty="0" err="1">
                <a:ea typeface="+mn-lt"/>
                <a:cs typeface="+mn-lt"/>
              </a:rPr>
              <a:t>baciare</a:t>
            </a:r>
            <a:r>
              <a:rPr lang="en-US" sz="1400" dirty="0">
                <a:ea typeface="+mn-lt"/>
                <a:cs typeface="+mn-lt"/>
              </a:rPr>
              <a:t> il </a:t>
            </a:r>
            <a:r>
              <a:rPr lang="en-US" sz="1400" dirty="0" err="1">
                <a:ea typeface="+mn-lt"/>
                <a:cs typeface="+mn-lt"/>
              </a:rPr>
              <a:t>suo</a:t>
            </a:r>
            <a:r>
              <a:rPr lang="en-US" sz="1400" dirty="0">
                <a:ea typeface="+mn-lt"/>
                <a:cs typeface="+mn-lt"/>
              </a:rPr>
              <a:t> ultimo mondo.</a:t>
            </a:r>
            <a:endParaRPr lang="en-US" sz="140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 Tra </a:t>
            </a:r>
            <a:r>
              <a:rPr lang="en-US" sz="1400" dirty="0" err="1">
                <a:ea typeface="+mn-lt"/>
                <a:cs typeface="+mn-lt"/>
              </a:rPr>
              <a:t>qualche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giorno</a:t>
            </a:r>
            <a:endParaRPr lang="en-US" sz="140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err="1">
                <a:ea typeface="+mn-lt"/>
                <a:cs typeface="+mn-lt"/>
              </a:rPr>
              <a:t>sarà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già</a:t>
            </a:r>
            <a:r>
              <a:rPr lang="en-US" sz="1400" dirty="0">
                <a:ea typeface="+mn-lt"/>
                <a:cs typeface="+mn-lt"/>
              </a:rPr>
              <a:t> la </a:t>
            </a:r>
            <a:r>
              <a:rPr lang="en-US" sz="1400" dirty="0" err="1">
                <a:ea typeface="+mn-lt"/>
                <a:cs typeface="+mn-lt"/>
              </a:rPr>
              <a:t>mia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settima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settimana</a:t>
            </a:r>
            <a:endParaRPr lang="en-US" sz="140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di ghetto.</a:t>
            </a:r>
            <a:endParaRPr lang="en-US" sz="140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I </a:t>
            </a:r>
            <a:r>
              <a:rPr lang="en-US" sz="1400" dirty="0" err="1">
                <a:ea typeface="+mn-lt"/>
                <a:cs typeface="+mn-lt"/>
              </a:rPr>
              <a:t>miei</a:t>
            </a:r>
            <a:r>
              <a:rPr lang="en-US" sz="1400" dirty="0">
                <a:ea typeface="+mn-lt"/>
                <a:cs typeface="+mn-lt"/>
              </a:rPr>
              <a:t> mi </a:t>
            </a:r>
            <a:r>
              <a:rPr lang="en-US" sz="1400" dirty="0" err="1">
                <a:ea typeface="+mn-lt"/>
                <a:cs typeface="+mn-lt"/>
              </a:rPr>
              <a:t>hanno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ritrovato</a:t>
            </a:r>
            <a:r>
              <a:rPr lang="en-US" sz="1400" dirty="0">
                <a:ea typeface="+mn-lt"/>
                <a:cs typeface="+mn-lt"/>
              </a:rPr>
              <a:t> qui</a:t>
            </a:r>
            <a:endParaRPr lang="en-US" sz="140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e qui mi </a:t>
            </a:r>
            <a:r>
              <a:rPr lang="en-US" sz="1400" dirty="0" err="1">
                <a:ea typeface="+mn-lt"/>
                <a:cs typeface="+mn-lt"/>
              </a:rPr>
              <a:t>chiamano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i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fiori</a:t>
            </a:r>
            <a:r>
              <a:rPr lang="en-US" sz="1400" dirty="0">
                <a:ea typeface="+mn-lt"/>
                <a:cs typeface="+mn-lt"/>
              </a:rPr>
              <a:t> di </a:t>
            </a:r>
            <a:r>
              <a:rPr lang="en-US" sz="1400" dirty="0" err="1">
                <a:ea typeface="+mn-lt"/>
                <a:cs typeface="+mn-lt"/>
              </a:rPr>
              <a:t>ruta</a:t>
            </a:r>
            <a:endParaRPr lang="en-US" sz="140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e il </a:t>
            </a:r>
            <a:r>
              <a:rPr lang="en-US" sz="1400" dirty="0" err="1">
                <a:ea typeface="+mn-lt"/>
                <a:cs typeface="+mn-lt"/>
              </a:rPr>
              <a:t>bianco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candeliere</a:t>
            </a:r>
            <a:r>
              <a:rPr lang="en-US" sz="1400" dirty="0">
                <a:ea typeface="+mn-lt"/>
                <a:cs typeface="+mn-lt"/>
              </a:rPr>
              <a:t> di </a:t>
            </a:r>
            <a:r>
              <a:rPr lang="en-US" sz="1400" dirty="0" err="1">
                <a:ea typeface="+mn-lt"/>
                <a:cs typeface="+mn-lt"/>
              </a:rPr>
              <a:t>castagno</a:t>
            </a:r>
            <a:endParaRPr lang="en-US" sz="1400" dirty="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 </a:t>
            </a:r>
            <a:r>
              <a:rPr lang="en-US" sz="1400" dirty="0" err="1">
                <a:ea typeface="+mn-lt"/>
                <a:cs typeface="+mn-lt"/>
              </a:rPr>
              <a:t>nel</a:t>
            </a:r>
            <a:r>
              <a:rPr lang="en-US" sz="1400" dirty="0">
                <a:ea typeface="+mn-lt"/>
                <a:cs typeface="+mn-lt"/>
              </a:rPr>
              <a:t> cortile.</a:t>
            </a:r>
            <a:endParaRPr lang="en-US" sz="140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Ma qui non ho </a:t>
            </a:r>
            <a:r>
              <a:rPr lang="en-US" sz="1400" dirty="0" err="1">
                <a:ea typeface="+mn-lt"/>
                <a:cs typeface="+mn-lt"/>
              </a:rPr>
              <a:t>rivisto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nessuna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farfal</a:t>
            </a:r>
            <a:r>
              <a:rPr lang="en-US" sz="1200" dirty="0" err="1">
                <a:ea typeface="+mn-lt"/>
                <a:cs typeface="+mn-lt"/>
              </a:rPr>
              <a:t>la</a:t>
            </a:r>
            <a:r>
              <a:rPr lang="en-US" sz="1200" dirty="0">
                <a:ea typeface="+mn-lt"/>
                <a:cs typeface="+mn-lt"/>
              </a:rPr>
              <a:t>.</a:t>
            </a:r>
            <a:endParaRPr lang="en-US" sz="1200" dirty="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ea typeface="+mn-lt"/>
                <a:cs typeface="+mn-lt"/>
              </a:rPr>
              <a:t>Quella </a:t>
            </a:r>
            <a:r>
              <a:rPr lang="en-US" sz="1200" err="1">
                <a:ea typeface="+mn-lt"/>
                <a:cs typeface="+mn-lt"/>
              </a:rPr>
              <a:t>dell'altra</a:t>
            </a:r>
            <a:r>
              <a:rPr lang="en-US" sz="1200" dirty="0">
                <a:ea typeface="+mn-lt"/>
                <a:cs typeface="+mn-lt"/>
              </a:rPr>
              <a:t> volta fu </a:t>
            </a:r>
            <a:r>
              <a:rPr lang="en-US" sz="1200" err="1">
                <a:ea typeface="+mn-lt"/>
                <a:cs typeface="+mn-lt"/>
              </a:rPr>
              <a:t>l'ultima</a:t>
            </a:r>
            <a:r>
              <a:rPr lang="en-US" sz="1200" dirty="0">
                <a:ea typeface="+mn-lt"/>
                <a:cs typeface="+mn-lt"/>
              </a:rPr>
              <a:t>:</a:t>
            </a:r>
            <a:endParaRPr lang="en-US" sz="1200" dirty="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1" u="sng" dirty="0">
                <a:ea typeface="+mn-lt"/>
                <a:cs typeface="+mn-lt"/>
              </a:rPr>
              <a:t>le farfalle non </a:t>
            </a:r>
            <a:r>
              <a:rPr lang="en-US" sz="1200" b="1" u="sng" dirty="0" err="1">
                <a:ea typeface="+mn-lt"/>
                <a:cs typeface="+mn-lt"/>
              </a:rPr>
              <a:t>vivono</a:t>
            </a:r>
            <a:r>
              <a:rPr lang="en-US" sz="1200" b="1" u="sng" dirty="0">
                <a:ea typeface="+mn-lt"/>
                <a:cs typeface="+mn-lt"/>
              </a:rPr>
              <a:t> </a:t>
            </a:r>
            <a:r>
              <a:rPr lang="en-US" sz="1200" b="1" u="sng" dirty="0" err="1">
                <a:ea typeface="+mn-lt"/>
                <a:cs typeface="+mn-lt"/>
              </a:rPr>
              <a:t>nel</a:t>
            </a:r>
            <a:r>
              <a:rPr lang="en-US" sz="1200" b="1" u="sng" dirty="0">
                <a:ea typeface="+mn-lt"/>
                <a:cs typeface="+mn-lt"/>
              </a:rPr>
              <a:t> ghetto</a:t>
            </a:r>
            <a:endParaRPr lang="en-US" sz="1200" dirty="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200" dirty="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2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buFont typeface="Arial" panose="020B0604020202020204" pitchFamily="34" charset="0"/>
              <a:buChar char="•"/>
            </a:pPr>
            <a:endParaRPr lang="en-US" sz="400"/>
          </a:p>
        </p:txBody>
      </p:sp>
    </p:spTree>
    <p:extLst>
      <p:ext uri="{BB962C8B-B14F-4D97-AF65-F5344CB8AC3E}">
        <p14:creationId xmlns:p14="http://schemas.microsoft.com/office/powerpoint/2010/main" val="8948351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99FD8-6F47-40EC-886C-7B179F1E2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 sz="5400">
                <a:solidFill>
                  <a:srgbClr val="FFFFFF"/>
                </a:solidFill>
                <a:cs typeface="Calibri Light"/>
              </a:rPr>
              <a:t>5^A</a:t>
            </a:r>
            <a:endParaRPr lang="it-IT" sz="5400">
              <a:solidFill>
                <a:srgbClr val="FFFFFF"/>
              </a:solidFill>
            </a:endParaRPr>
          </a:p>
        </p:txBody>
      </p:sp>
      <p:sp>
        <p:nvSpPr>
          <p:cNvPr id="30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EF992B11-8142-4DAD-839E-4C57EDDEC5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0269623"/>
              </p:ext>
            </p:extLst>
          </p:nvPr>
        </p:nvGraphicFramePr>
        <p:xfrm>
          <a:off x="346911" y="1884130"/>
          <a:ext cx="10515600" cy="4176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35342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5" descr="Immagine che contiene testo, persona, posando, bianco&#10;&#10;Descrizione generata automaticamente">
            <a:extLst>
              <a:ext uri="{FF2B5EF4-FFF2-40B4-BE49-F238E27FC236}">
                <a16:creationId xmlns:a16="http://schemas.microsoft.com/office/drawing/2014/main" id="{538EA9F5-BA06-4F29-81DF-885BE994EA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211" t="7986" r="47098" b="-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775A16C-5915-4ABB-80DD-E59E00D69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 cos'è la Shoah?</a:t>
            </a:r>
            <a:endParaRPr lang="en-US" sz="2800"/>
          </a:p>
          <a:p>
            <a:endParaRPr lang="en-US" sz="28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30EEFF5-2D1A-4AA4-A431-C1963955AE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dirty="0"/>
              <a:t>Per </a:t>
            </a:r>
            <a:r>
              <a:rPr lang="en-US" sz="1600" dirty="0" err="1"/>
              <a:t>definire</a:t>
            </a:r>
            <a:r>
              <a:rPr lang="en-US" sz="1600" dirty="0"/>
              <a:t> il </a:t>
            </a:r>
            <a:r>
              <a:rPr lang="en-US" sz="1600" dirty="0" err="1"/>
              <a:t>genocidio</a:t>
            </a:r>
            <a:r>
              <a:rPr lang="en-US" sz="1600" dirty="0"/>
              <a:t> </a:t>
            </a:r>
            <a:r>
              <a:rPr lang="en-US" sz="1600" dirty="0" err="1"/>
              <a:t>degli</a:t>
            </a:r>
            <a:r>
              <a:rPr lang="en-US" sz="1600" dirty="0"/>
              <a:t> </a:t>
            </a:r>
            <a:r>
              <a:rPr lang="en-US" sz="1600" dirty="0" err="1"/>
              <a:t>ebrei</a:t>
            </a:r>
            <a:r>
              <a:rPr lang="en-US" sz="1600" dirty="0"/>
              <a:t> </a:t>
            </a:r>
            <a:r>
              <a:rPr lang="en-US" sz="1600" dirty="0" err="1"/>
              <a:t>vengono</a:t>
            </a:r>
            <a:r>
              <a:rPr lang="en-US" sz="1600" dirty="0"/>
              <a:t> </a:t>
            </a:r>
            <a:r>
              <a:rPr lang="en-US" sz="1600" dirty="0" err="1"/>
              <a:t>utilizzati</a:t>
            </a:r>
            <a:r>
              <a:rPr lang="en-US" sz="1600" dirty="0"/>
              <a:t> due termini: </a:t>
            </a:r>
            <a:r>
              <a:rPr lang="en-US" sz="1600" dirty="0" err="1"/>
              <a:t>Olocausto</a:t>
            </a:r>
            <a:r>
              <a:rPr lang="en-US" sz="1600" dirty="0"/>
              <a:t> e Shoah. Il primo, </a:t>
            </a:r>
            <a:r>
              <a:rPr lang="en-US" sz="1600" dirty="0" err="1"/>
              <a:t>utilizzato</a:t>
            </a:r>
            <a:r>
              <a:rPr lang="en-US" sz="1600" dirty="0"/>
              <a:t> </a:t>
            </a:r>
            <a:r>
              <a:rPr lang="en-US" sz="1600" dirty="0" err="1"/>
              <a:t>prevalentemente</a:t>
            </a:r>
            <a:r>
              <a:rPr lang="en-US" sz="1600" dirty="0"/>
              <a:t> per il </a:t>
            </a:r>
            <a:r>
              <a:rPr lang="en-US" sz="1600" dirty="0" err="1"/>
              <a:t>quarantennio</a:t>
            </a:r>
            <a:r>
              <a:rPr lang="en-US" sz="1600" dirty="0"/>
              <a:t> </a:t>
            </a:r>
            <a:r>
              <a:rPr lang="en-US" sz="1600" dirty="0" err="1"/>
              <a:t>successivo</a:t>
            </a:r>
            <a:r>
              <a:rPr lang="en-US" sz="1600" dirty="0"/>
              <a:t> </a:t>
            </a:r>
            <a:r>
              <a:rPr lang="en-US" sz="1600" dirty="0" err="1"/>
              <a:t>alla</a:t>
            </a:r>
            <a:r>
              <a:rPr lang="en-US" sz="1600" dirty="0"/>
              <a:t> </a:t>
            </a:r>
            <a:r>
              <a:rPr lang="en-US" sz="1600" dirty="0" err="1"/>
              <a:t>seconda</a:t>
            </a:r>
            <a:r>
              <a:rPr lang="en-US" sz="1600" dirty="0"/>
              <a:t> </a:t>
            </a:r>
            <a:r>
              <a:rPr lang="en-US" sz="1600" dirty="0" err="1"/>
              <a:t>guerra</a:t>
            </a:r>
            <a:r>
              <a:rPr lang="en-US" sz="1600" dirty="0"/>
              <a:t> </a:t>
            </a:r>
            <a:r>
              <a:rPr lang="en-US" sz="1600" dirty="0" err="1"/>
              <a:t>mondiale</a:t>
            </a:r>
            <a:r>
              <a:rPr lang="en-US" sz="1600" dirty="0"/>
              <a:t> (1939-1945), </a:t>
            </a:r>
            <a:r>
              <a:rPr lang="en-US" sz="1600" dirty="0" err="1"/>
              <a:t>vede</a:t>
            </a:r>
            <a:r>
              <a:rPr lang="en-US" sz="1600" dirty="0"/>
              <a:t> la </a:t>
            </a:r>
            <a:r>
              <a:rPr lang="en-US" sz="1600" dirty="0" err="1"/>
              <a:t>sua</a:t>
            </a:r>
            <a:r>
              <a:rPr lang="en-US" sz="1600" dirty="0"/>
              <a:t> </a:t>
            </a:r>
            <a:r>
              <a:rPr lang="en-US" sz="1600" dirty="0" err="1"/>
              <a:t>etimologia</a:t>
            </a:r>
            <a:r>
              <a:rPr lang="en-US" sz="1600" dirty="0"/>
              <a:t> </a:t>
            </a:r>
            <a:r>
              <a:rPr lang="en-US" sz="1600" dirty="0" err="1"/>
              <a:t>nel</a:t>
            </a:r>
            <a:r>
              <a:rPr lang="en-US" sz="1600" dirty="0"/>
              <a:t> </a:t>
            </a:r>
            <a:r>
              <a:rPr lang="en-US" sz="1600" dirty="0" err="1"/>
              <a:t>greco</a:t>
            </a:r>
            <a:r>
              <a:rPr lang="en-US" sz="1600" dirty="0"/>
              <a:t> antico (</a:t>
            </a:r>
            <a:r>
              <a:rPr lang="en-US" sz="1600" dirty="0" err="1"/>
              <a:t>olos</a:t>
            </a:r>
            <a:r>
              <a:rPr lang="en-US" sz="1600" dirty="0"/>
              <a:t> </a:t>
            </a:r>
            <a:r>
              <a:rPr lang="en-US" sz="1600" dirty="0" err="1"/>
              <a:t>tutto</a:t>
            </a:r>
            <a:r>
              <a:rPr lang="en-US" sz="1600" dirty="0"/>
              <a:t> e </a:t>
            </a:r>
            <a:r>
              <a:rPr lang="en-US" sz="1600" dirty="0" err="1"/>
              <a:t>causton</a:t>
            </a:r>
            <a:r>
              <a:rPr lang="en-US" sz="1600" dirty="0"/>
              <a:t> </a:t>
            </a:r>
            <a:r>
              <a:rPr lang="en-US" sz="1600" dirty="0" err="1"/>
              <a:t>brucia</a:t>
            </a:r>
            <a:r>
              <a:rPr lang="en-US" sz="1600" dirty="0"/>
              <a:t>). Esso </a:t>
            </a:r>
            <a:r>
              <a:rPr lang="en-US" sz="1600" dirty="0" err="1"/>
              <a:t>ricorda</a:t>
            </a:r>
            <a:r>
              <a:rPr lang="en-US" sz="1600" dirty="0"/>
              <a:t> un </a:t>
            </a:r>
            <a:r>
              <a:rPr lang="en-US" sz="1600" dirty="0" err="1"/>
              <a:t>tipo</a:t>
            </a:r>
            <a:r>
              <a:rPr lang="en-US" sz="1600" dirty="0"/>
              <a:t> di </a:t>
            </a:r>
            <a:r>
              <a:rPr lang="en-US" sz="1600" dirty="0" err="1"/>
              <a:t>sacrificio</a:t>
            </a:r>
            <a:r>
              <a:rPr lang="en-US" sz="1600" dirty="0"/>
              <a:t> </a:t>
            </a:r>
            <a:r>
              <a:rPr lang="en-US" sz="1600" dirty="0" err="1"/>
              <a:t>diffuso</a:t>
            </a:r>
            <a:r>
              <a:rPr lang="en-US" sz="1600" dirty="0"/>
              <a:t> </a:t>
            </a:r>
            <a:r>
              <a:rPr lang="en-US" sz="1600" dirty="0" err="1"/>
              <a:t>tra</a:t>
            </a:r>
            <a:r>
              <a:rPr lang="en-US" sz="1600" dirty="0"/>
              <a:t> </a:t>
            </a:r>
            <a:r>
              <a:rPr lang="en-US" sz="1600" dirty="0" err="1"/>
              <a:t>diversi</a:t>
            </a:r>
            <a:r>
              <a:rPr lang="en-US" sz="1600" dirty="0"/>
              <a:t> </a:t>
            </a:r>
            <a:r>
              <a:rPr lang="en-US" sz="1600" dirty="0" err="1"/>
              <a:t>popoli</a:t>
            </a:r>
            <a:r>
              <a:rPr lang="en-US" sz="1600" dirty="0"/>
              <a:t> </a:t>
            </a:r>
            <a:r>
              <a:rPr lang="en-US" sz="1600" dirty="0" err="1"/>
              <a:t>dell’antichità</a:t>
            </a:r>
            <a:r>
              <a:rPr lang="en-US" sz="1600" dirty="0"/>
              <a:t> (</a:t>
            </a:r>
            <a:r>
              <a:rPr lang="en-US" sz="1600" dirty="0" err="1"/>
              <a:t>tra</a:t>
            </a:r>
            <a:r>
              <a:rPr lang="en-US" sz="1600" dirty="0"/>
              <a:t> cui </a:t>
            </a:r>
            <a:r>
              <a:rPr lang="en-US" sz="1600" dirty="0" err="1"/>
              <a:t>greci</a:t>
            </a:r>
            <a:r>
              <a:rPr lang="en-US" sz="1600" dirty="0"/>
              <a:t>, </a:t>
            </a:r>
            <a:r>
              <a:rPr lang="en-US" sz="1600" dirty="0" err="1"/>
              <a:t>romani</a:t>
            </a:r>
            <a:r>
              <a:rPr lang="en-US" sz="1600" dirty="0"/>
              <a:t> ed </a:t>
            </a:r>
            <a:r>
              <a:rPr lang="en-US" sz="1600" dirty="0" err="1"/>
              <a:t>ebrei</a:t>
            </a:r>
            <a:r>
              <a:rPr lang="en-US" sz="1600" dirty="0"/>
              <a:t>) </a:t>
            </a:r>
            <a:r>
              <a:rPr lang="en-US" sz="1600" dirty="0" err="1"/>
              <a:t>che</a:t>
            </a:r>
            <a:r>
              <a:rPr lang="en-US" sz="1600" dirty="0"/>
              <a:t> </a:t>
            </a:r>
            <a:r>
              <a:rPr lang="en-US" sz="1600" dirty="0" err="1"/>
              <a:t>prevedeva</a:t>
            </a:r>
            <a:r>
              <a:rPr lang="en-US" sz="1600" dirty="0"/>
              <a:t> </a:t>
            </a:r>
            <a:r>
              <a:rPr lang="en-US" sz="1600" dirty="0" err="1"/>
              <a:t>che</a:t>
            </a:r>
            <a:r>
              <a:rPr lang="en-US" sz="1600" dirty="0"/>
              <a:t> </a:t>
            </a:r>
            <a:r>
              <a:rPr lang="en-US" sz="1600" dirty="0" err="1"/>
              <a:t>l’animale</a:t>
            </a:r>
            <a:r>
              <a:rPr lang="en-US" sz="1600" dirty="0"/>
              <a:t> </a:t>
            </a:r>
            <a:r>
              <a:rPr lang="en-US" sz="1600" dirty="0" err="1"/>
              <a:t>venisse</a:t>
            </a:r>
            <a:r>
              <a:rPr lang="en-US" sz="1600" dirty="0"/>
              <a:t> </a:t>
            </a:r>
            <a:r>
              <a:rPr lang="en-US" sz="1600" dirty="0" err="1"/>
              <a:t>completamente</a:t>
            </a:r>
            <a:r>
              <a:rPr lang="en-US" sz="1600" dirty="0"/>
              <a:t> </a:t>
            </a:r>
            <a:r>
              <a:rPr lang="en-US" sz="1600" dirty="0" err="1"/>
              <a:t>bruciato</a:t>
            </a:r>
            <a:r>
              <a:rPr lang="en-US" sz="1600" dirty="0"/>
              <a:t> senza </a:t>
            </a:r>
            <a:r>
              <a:rPr lang="en-US" sz="1600" dirty="0" err="1"/>
              <a:t>che</a:t>
            </a:r>
            <a:r>
              <a:rPr lang="en-US" sz="1600" dirty="0"/>
              <a:t> la </a:t>
            </a:r>
            <a:r>
              <a:rPr lang="en-US" sz="1600" dirty="0" err="1"/>
              <a:t>comunità</a:t>
            </a:r>
            <a:r>
              <a:rPr lang="en-US" sz="1600" dirty="0"/>
              <a:t> </a:t>
            </a:r>
            <a:r>
              <a:rPr lang="en-US" sz="1600" dirty="0" err="1"/>
              <a:t>potesse</a:t>
            </a:r>
            <a:r>
              <a:rPr lang="en-US" sz="1600" dirty="0"/>
              <a:t> </a:t>
            </a:r>
            <a:r>
              <a:rPr lang="en-US" sz="1600" dirty="0" err="1"/>
              <a:t>consumarne</a:t>
            </a:r>
            <a:r>
              <a:rPr lang="en-US" sz="1600" dirty="0"/>
              <a:t>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parte</a:t>
            </a:r>
            <a:r>
              <a:rPr lang="en-US" sz="1600" dirty="0"/>
              <a:t>.</a:t>
            </a:r>
            <a:endParaRPr lang="en-US" sz="1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7903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84628DB-E110-4C4E-9F67-EEA828E9C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OLOCAUSTO</a:t>
            </a:r>
          </a:p>
        </p:txBody>
      </p:sp>
      <p:pic>
        <p:nvPicPr>
          <p:cNvPr id="5" name="Immagine 5" descr="Immagine che contiene testo, quotidiano, ricevuta&#10;&#10;Descrizione generata automaticamente">
            <a:extLst>
              <a:ext uri="{FF2B5EF4-FFF2-40B4-BE49-F238E27FC236}">
                <a16:creationId xmlns:a16="http://schemas.microsoft.com/office/drawing/2014/main" id="{9F0775CC-B6A4-4FE3-B16E-A0561C51D47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118" r="1574" b="-3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F0B5EB0-B1F7-4183-BF70-FB3983256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59206" y="776212"/>
            <a:ext cx="3969024" cy="585384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Con il </a:t>
            </a:r>
            <a:r>
              <a:rPr lang="en-US" dirty="0" err="1">
                <a:solidFill>
                  <a:srgbClr val="FFFFFF"/>
                </a:solidFill>
              </a:rPr>
              <a:t>termine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Olocausto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s’intende</a:t>
            </a:r>
            <a:r>
              <a:rPr lang="en-US" dirty="0">
                <a:solidFill>
                  <a:srgbClr val="FFFFFF"/>
                </a:solidFill>
              </a:rPr>
              <a:t> lo </a:t>
            </a:r>
            <a:r>
              <a:rPr lang="en-US" dirty="0" err="1">
                <a:solidFill>
                  <a:srgbClr val="FFFFFF"/>
                </a:solidFill>
              </a:rPr>
              <a:t>sterminio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che</a:t>
            </a:r>
            <a:r>
              <a:rPr lang="en-US" dirty="0">
                <a:solidFill>
                  <a:srgbClr val="FFFFFF"/>
                </a:solidFill>
              </a:rPr>
              <a:t> la Germania </a:t>
            </a:r>
            <a:r>
              <a:rPr lang="en-US" dirty="0" err="1">
                <a:solidFill>
                  <a:srgbClr val="FFFFFF"/>
                </a:solidFill>
              </a:rPr>
              <a:t>nazista</a:t>
            </a:r>
            <a:r>
              <a:rPr lang="en-US" dirty="0">
                <a:solidFill>
                  <a:srgbClr val="FFFFFF"/>
                </a:solidFill>
              </a:rPr>
              <a:t> e </a:t>
            </a:r>
            <a:r>
              <a:rPr lang="en-US" dirty="0" err="1">
                <a:solidFill>
                  <a:srgbClr val="FFFFFF"/>
                </a:solidFill>
              </a:rPr>
              <a:t>i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suoi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alleati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fecero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nei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confronti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degli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Ebrei</a:t>
            </a:r>
            <a:r>
              <a:rPr lang="en-US" dirty="0">
                <a:solidFill>
                  <a:srgbClr val="FFFFFF"/>
                </a:solidFill>
              </a:rPr>
              <a:t> e di </a:t>
            </a:r>
            <a:r>
              <a:rPr lang="en-US" dirty="0" err="1">
                <a:solidFill>
                  <a:srgbClr val="FFFFFF"/>
                </a:solidFill>
              </a:rPr>
              <a:t>tutte</a:t>
            </a:r>
            <a:r>
              <a:rPr lang="en-US" dirty="0">
                <a:solidFill>
                  <a:srgbClr val="FFFFFF"/>
                </a:solidFill>
              </a:rPr>
              <a:t> quelle </a:t>
            </a:r>
            <a:r>
              <a:rPr lang="en-US" dirty="0" err="1">
                <a:solidFill>
                  <a:srgbClr val="FFFFFF"/>
                </a:solidFill>
              </a:rPr>
              <a:t>persone</a:t>
            </a:r>
            <a:r>
              <a:rPr lang="en-US" dirty="0">
                <a:solidFill>
                  <a:srgbClr val="FFFFFF"/>
                </a:solidFill>
              </a:rPr>
              <a:t> definite «</a:t>
            </a:r>
            <a:r>
              <a:rPr lang="en-US" dirty="0" err="1">
                <a:solidFill>
                  <a:srgbClr val="FFFFFF"/>
                </a:solidFill>
              </a:rPr>
              <a:t>indesiderabili</a:t>
            </a:r>
            <a:r>
              <a:rPr lang="en-US" dirty="0">
                <a:solidFill>
                  <a:srgbClr val="FFFFFF"/>
                </a:solidFill>
              </a:rPr>
              <a:t>» (</a:t>
            </a:r>
            <a:r>
              <a:rPr lang="en-US" dirty="0" err="1">
                <a:solidFill>
                  <a:srgbClr val="FFFFFF"/>
                </a:solidFill>
              </a:rPr>
              <a:t>gruppi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etnici</a:t>
            </a:r>
            <a:r>
              <a:rPr lang="en-US" dirty="0">
                <a:solidFill>
                  <a:srgbClr val="FFFFFF"/>
                </a:solidFill>
              </a:rPr>
              <a:t> come </a:t>
            </a:r>
            <a:r>
              <a:rPr lang="en-US" dirty="0" err="1">
                <a:solidFill>
                  <a:srgbClr val="FFFFFF"/>
                </a:solidFill>
              </a:rPr>
              <a:t>i</a:t>
            </a:r>
            <a:r>
              <a:rPr lang="en-US" dirty="0">
                <a:solidFill>
                  <a:srgbClr val="FFFFFF"/>
                </a:solidFill>
              </a:rPr>
              <a:t> Rom, </a:t>
            </a:r>
            <a:r>
              <a:rPr lang="en-US" dirty="0" err="1">
                <a:solidFill>
                  <a:srgbClr val="FFFFFF"/>
                </a:solidFill>
              </a:rPr>
              <a:t>prigionieri</a:t>
            </a:r>
            <a:r>
              <a:rPr lang="en-US" dirty="0">
                <a:solidFill>
                  <a:srgbClr val="FFFFFF"/>
                </a:solidFill>
              </a:rPr>
              <a:t> di </a:t>
            </a:r>
            <a:r>
              <a:rPr lang="en-US" dirty="0" err="1">
                <a:solidFill>
                  <a:srgbClr val="FFFFFF"/>
                </a:solidFill>
              </a:rPr>
              <a:t>guerra</a:t>
            </a:r>
            <a:r>
              <a:rPr lang="en-US" dirty="0">
                <a:solidFill>
                  <a:srgbClr val="FFFFFF"/>
                </a:solidFill>
              </a:rPr>
              <a:t>, </a:t>
            </a:r>
            <a:r>
              <a:rPr lang="en-US" dirty="0" err="1">
                <a:solidFill>
                  <a:srgbClr val="FFFFFF"/>
                </a:solidFill>
              </a:rPr>
              <a:t>oppositori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politici</a:t>
            </a:r>
            <a:r>
              <a:rPr lang="en-US" dirty="0">
                <a:solidFill>
                  <a:srgbClr val="FFFFFF"/>
                </a:solidFill>
              </a:rPr>
              <a:t>, </a:t>
            </a:r>
            <a:r>
              <a:rPr lang="en-US" dirty="0" err="1">
                <a:solidFill>
                  <a:srgbClr val="FFFFFF"/>
                </a:solidFill>
              </a:rPr>
              <a:t>gruppi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religiosi</a:t>
            </a:r>
            <a:r>
              <a:rPr lang="en-US" dirty="0">
                <a:solidFill>
                  <a:srgbClr val="FFFFFF"/>
                </a:solidFill>
              </a:rPr>
              <a:t>, etc.). </a:t>
            </a:r>
            <a:endParaRPr lang="en-US">
              <a:solidFill>
                <a:srgbClr val="FFFFFF"/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Tale </a:t>
            </a:r>
            <a:r>
              <a:rPr lang="en-US" dirty="0" err="1">
                <a:solidFill>
                  <a:srgbClr val="FFFFFF"/>
                </a:solidFill>
              </a:rPr>
              <a:t>evento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cominciò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nel</a:t>
            </a:r>
            <a:r>
              <a:rPr lang="en-US" dirty="0">
                <a:solidFill>
                  <a:srgbClr val="FFFFFF"/>
                </a:solidFill>
              </a:rPr>
              <a:t> 1933 con la </a:t>
            </a:r>
            <a:r>
              <a:rPr lang="en-US" dirty="0" err="1">
                <a:solidFill>
                  <a:srgbClr val="FFFFFF"/>
                </a:solidFill>
              </a:rPr>
              <a:t>segregazione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degli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ebrei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tedeschi</a:t>
            </a:r>
            <a:r>
              <a:rPr lang="en-US" dirty="0">
                <a:solidFill>
                  <a:srgbClr val="FFFFFF"/>
                </a:solidFill>
              </a:rPr>
              <a:t> in </a:t>
            </a:r>
            <a:r>
              <a:rPr lang="en-US" dirty="0" err="1">
                <a:solidFill>
                  <a:srgbClr val="FFFFFF"/>
                </a:solidFill>
              </a:rPr>
              <a:t>campi</a:t>
            </a:r>
            <a:r>
              <a:rPr lang="en-US" dirty="0">
                <a:solidFill>
                  <a:srgbClr val="FFFFFF"/>
                </a:solidFill>
              </a:rPr>
              <a:t> di </a:t>
            </a:r>
            <a:r>
              <a:rPr lang="en-US" dirty="0" err="1">
                <a:solidFill>
                  <a:srgbClr val="FFFFFF"/>
                </a:solidFill>
              </a:rPr>
              <a:t>concentramento</a:t>
            </a:r>
            <a:r>
              <a:rPr lang="en-US" dirty="0">
                <a:solidFill>
                  <a:srgbClr val="FFFFFF"/>
                </a:solidFill>
              </a:rPr>
              <a:t>. A </a:t>
            </a:r>
            <a:r>
              <a:rPr lang="en-US" dirty="0" err="1">
                <a:solidFill>
                  <a:srgbClr val="FFFFFF"/>
                </a:solidFill>
              </a:rPr>
              <a:t>partire</a:t>
            </a:r>
            <a:r>
              <a:rPr lang="en-US" dirty="0">
                <a:solidFill>
                  <a:srgbClr val="FFFFFF"/>
                </a:solidFill>
              </a:rPr>
              <a:t> dal 1941, </a:t>
            </a:r>
            <a:r>
              <a:rPr lang="en-US" dirty="0" err="1">
                <a:solidFill>
                  <a:srgbClr val="FFFFFF"/>
                </a:solidFill>
              </a:rPr>
              <a:t>i</a:t>
            </a:r>
            <a:r>
              <a:rPr lang="en-US" dirty="0">
                <a:solidFill>
                  <a:srgbClr val="FFFFFF"/>
                </a:solidFill>
              </a:rPr>
              <a:t> Tedeschi e </a:t>
            </a:r>
            <a:r>
              <a:rPr lang="en-US" dirty="0" err="1">
                <a:solidFill>
                  <a:srgbClr val="FFFFFF"/>
                </a:solidFill>
              </a:rPr>
              <a:t>i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loro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alleati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cominciarono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quella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che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definirono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b="1" i="1" dirty="0" err="1">
                <a:solidFill>
                  <a:srgbClr val="FFFFFF"/>
                </a:solidFill>
              </a:rPr>
              <a:t>soluzione</a:t>
            </a:r>
            <a:r>
              <a:rPr lang="en-US" b="1" i="1" dirty="0">
                <a:solidFill>
                  <a:srgbClr val="FFFFFF"/>
                </a:solidFill>
              </a:rPr>
              <a:t> finale </a:t>
            </a:r>
            <a:r>
              <a:rPr lang="en-US" b="1" i="1" dirty="0" err="1">
                <a:solidFill>
                  <a:srgbClr val="FFFFFF"/>
                </a:solidFill>
              </a:rPr>
              <a:t>della</a:t>
            </a:r>
            <a:r>
              <a:rPr lang="en-US" b="1" i="1" dirty="0">
                <a:solidFill>
                  <a:srgbClr val="FFFFFF"/>
                </a:solidFill>
              </a:rPr>
              <a:t> </a:t>
            </a:r>
            <a:r>
              <a:rPr lang="en-US" b="1" i="1" dirty="0" err="1">
                <a:solidFill>
                  <a:srgbClr val="FFFFFF"/>
                </a:solidFill>
              </a:rPr>
              <a:t>questione</a:t>
            </a:r>
            <a:r>
              <a:rPr lang="en-US" b="1" i="1" dirty="0">
                <a:solidFill>
                  <a:srgbClr val="FFFFFF"/>
                </a:solidFill>
              </a:rPr>
              <a:t> </a:t>
            </a:r>
            <a:r>
              <a:rPr lang="en-US" b="1" i="1" dirty="0" err="1">
                <a:solidFill>
                  <a:srgbClr val="FFFFFF"/>
                </a:solidFill>
              </a:rPr>
              <a:t>ebraica</a:t>
            </a:r>
            <a:r>
              <a:rPr lang="en-US" b="1" i="1" dirty="0">
                <a:solidFill>
                  <a:srgbClr val="FFFFFF"/>
                </a:solidFill>
              </a:rPr>
              <a:t>, </a:t>
            </a:r>
            <a:r>
              <a:rPr lang="en-US" dirty="0" err="1">
                <a:solidFill>
                  <a:srgbClr val="FFFFFF"/>
                </a:solidFill>
              </a:rPr>
              <a:t>eliminando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fisicamente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gli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Ebrei</a:t>
            </a:r>
            <a:r>
              <a:rPr lang="en-US" dirty="0">
                <a:solidFill>
                  <a:srgbClr val="FFFFFF"/>
                </a:solidFill>
              </a:rPr>
              <a:t> per mezzo di </a:t>
            </a:r>
            <a:r>
              <a:rPr lang="en-US" dirty="0" err="1">
                <a:solidFill>
                  <a:srgbClr val="FFFFFF"/>
                </a:solidFill>
              </a:rPr>
              <a:t>uccisioni</a:t>
            </a:r>
            <a:r>
              <a:rPr lang="en-US" dirty="0">
                <a:solidFill>
                  <a:srgbClr val="FFFFFF"/>
                </a:solidFill>
              </a:rPr>
              <a:t> di </a:t>
            </a:r>
            <a:r>
              <a:rPr lang="en-US" dirty="0" err="1">
                <a:solidFill>
                  <a:srgbClr val="FFFFFF"/>
                </a:solidFill>
              </a:rPr>
              <a:t>massa</a:t>
            </a:r>
            <a:r>
              <a:rPr lang="en-US" dirty="0">
                <a:solidFill>
                  <a:srgbClr val="FFFFFF"/>
                </a:solidFill>
              </a:rPr>
              <a:t> in </a:t>
            </a:r>
            <a:r>
              <a:rPr lang="en-US" dirty="0" err="1">
                <a:solidFill>
                  <a:srgbClr val="FFFFFF"/>
                </a:solidFill>
              </a:rPr>
              <a:t>campi</a:t>
            </a:r>
            <a:r>
              <a:rPr lang="en-US" dirty="0">
                <a:solidFill>
                  <a:srgbClr val="FFFFFF"/>
                </a:solidFill>
              </a:rPr>
              <a:t> di </a:t>
            </a:r>
            <a:r>
              <a:rPr lang="en-US" dirty="0" err="1">
                <a:solidFill>
                  <a:srgbClr val="FFFFFF"/>
                </a:solidFill>
              </a:rPr>
              <a:t>sterminio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appositamente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creati</a:t>
            </a:r>
            <a:r>
              <a:rPr lang="en-US" dirty="0">
                <a:solidFill>
                  <a:srgbClr val="FFFFFF"/>
                </a:solidFill>
              </a:rPr>
              <a:t>.</a:t>
            </a:r>
            <a:endParaRPr lang="en-US">
              <a:solidFill>
                <a:srgbClr val="FFFFFF"/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b="1" i="1" err="1">
                <a:solidFill>
                  <a:srgbClr val="FFFFFF"/>
                </a:solidFill>
              </a:rPr>
              <a:t>L’Olocausto</a:t>
            </a:r>
            <a:r>
              <a:rPr lang="en-US" b="1" i="1" dirty="0">
                <a:solidFill>
                  <a:srgbClr val="FFFFFF"/>
                </a:solidFill>
              </a:rPr>
              <a:t>, in </a:t>
            </a:r>
            <a:r>
              <a:rPr lang="en-US" b="1" i="1" err="1">
                <a:solidFill>
                  <a:srgbClr val="FFFFFF"/>
                </a:solidFill>
              </a:rPr>
              <a:t>quanto</a:t>
            </a:r>
            <a:r>
              <a:rPr lang="en-US" b="1" i="1" dirty="0">
                <a:solidFill>
                  <a:srgbClr val="FFFFFF"/>
                </a:solidFill>
              </a:rPr>
              <a:t> </a:t>
            </a:r>
            <a:r>
              <a:rPr lang="en-US" b="1" i="1" err="1">
                <a:solidFill>
                  <a:srgbClr val="FFFFFF"/>
                </a:solidFill>
              </a:rPr>
              <a:t>genocidio</a:t>
            </a:r>
            <a:r>
              <a:rPr lang="en-US" b="1" i="1" dirty="0">
                <a:solidFill>
                  <a:srgbClr val="FFFFFF"/>
                </a:solidFill>
              </a:rPr>
              <a:t> </a:t>
            </a:r>
            <a:r>
              <a:rPr lang="en-US" b="1" i="1" err="1">
                <a:solidFill>
                  <a:srgbClr val="FFFFFF"/>
                </a:solidFill>
              </a:rPr>
              <a:t>degli</a:t>
            </a:r>
            <a:r>
              <a:rPr lang="en-US" b="1" i="1" dirty="0">
                <a:solidFill>
                  <a:srgbClr val="FFFFFF"/>
                </a:solidFill>
              </a:rPr>
              <a:t> </a:t>
            </a:r>
            <a:r>
              <a:rPr lang="en-US" b="1" i="1" err="1">
                <a:solidFill>
                  <a:srgbClr val="FFFFFF"/>
                </a:solidFill>
              </a:rPr>
              <a:t>Ebrei</a:t>
            </a:r>
            <a:r>
              <a:rPr lang="en-US" b="1" i="1" dirty="0">
                <a:solidFill>
                  <a:srgbClr val="FFFFFF"/>
                </a:solidFill>
              </a:rPr>
              <a:t>, è </a:t>
            </a:r>
            <a:r>
              <a:rPr lang="en-US" b="1" i="1" err="1">
                <a:solidFill>
                  <a:srgbClr val="FFFFFF"/>
                </a:solidFill>
              </a:rPr>
              <a:t>definito</a:t>
            </a:r>
            <a:r>
              <a:rPr lang="en-US" b="1" i="1" dirty="0">
                <a:solidFill>
                  <a:srgbClr val="FFFFFF"/>
                </a:solidFill>
              </a:rPr>
              <a:t> con il </a:t>
            </a:r>
            <a:r>
              <a:rPr lang="en-US" b="1" i="1" err="1">
                <a:solidFill>
                  <a:srgbClr val="FFFFFF"/>
                </a:solidFill>
              </a:rPr>
              <a:t>termine</a:t>
            </a:r>
            <a:r>
              <a:rPr lang="en-US" b="1" i="1" dirty="0">
                <a:solidFill>
                  <a:srgbClr val="FFFFFF"/>
                </a:solidFill>
              </a:rPr>
              <a:t> Shoah, </a:t>
            </a:r>
            <a:r>
              <a:rPr lang="en-US" b="1" i="1" err="1">
                <a:solidFill>
                  <a:srgbClr val="FFFFFF"/>
                </a:solidFill>
              </a:rPr>
              <a:t>che</a:t>
            </a:r>
            <a:r>
              <a:rPr lang="en-US" b="1" i="1" dirty="0">
                <a:solidFill>
                  <a:srgbClr val="FFFFFF"/>
                </a:solidFill>
              </a:rPr>
              <a:t> </a:t>
            </a:r>
            <a:r>
              <a:rPr lang="en-US" b="1" i="1" err="1">
                <a:solidFill>
                  <a:srgbClr val="FFFFFF"/>
                </a:solidFill>
              </a:rPr>
              <a:t>significa</a:t>
            </a:r>
            <a:r>
              <a:rPr lang="en-US" b="1" i="1" dirty="0">
                <a:solidFill>
                  <a:srgbClr val="FFFFFF"/>
                </a:solidFill>
              </a:rPr>
              <a:t> «</a:t>
            </a:r>
            <a:r>
              <a:rPr lang="en-US" b="1" i="1" err="1">
                <a:solidFill>
                  <a:srgbClr val="FFFFFF"/>
                </a:solidFill>
              </a:rPr>
              <a:t>catastrofe</a:t>
            </a:r>
            <a:r>
              <a:rPr lang="en-US" b="1" i="1" dirty="0">
                <a:solidFill>
                  <a:srgbClr val="FFFFFF"/>
                </a:solidFill>
              </a:rPr>
              <a:t>»</a:t>
            </a:r>
            <a:endParaRPr lang="en-US">
              <a:solidFill>
                <a:srgbClr val="FFFFFF"/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FFFF"/>
              </a:solidFill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990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5" descr="Immagine che contiene erba, esterni, persona, posando&#10;&#10;Descrizione generata automaticamente">
            <a:extLst>
              <a:ext uri="{FF2B5EF4-FFF2-40B4-BE49-F238E27FC236}">
                <a16:creationId xmlns:a16="http://schemas.microsoft.com/office/drawing/2014/main" id="{1FFFECBA-C956-444F-9A23-A652135600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2232C85-5272-42CB-90D1-0289642CB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IN CHE DATA VIENE RICORDATA LA SHOAH?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A625F7-ACED-430C-8E4E-9EB751ABC5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8063" y="4856921"/>
            <a:ext cx="9565028" cy="124924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200" dirty="0"/>
              <a:t>Il 27 </a:t>
            </a:r>
            <a:r>
              <a:rPr lang="en-US" sz="1200" dirty="0" err="1"/>
              <a:t>gennaio</a:t>
            </a:r>
            <a:r>
              <a:rPr lang="en-US" sz="1200" dirty="0"/>
              <a:t> </a:t>
            </a:r>
            <a:r>
              <a:rPr lang="en-US" sz="1200" dirty="0" err="1"/>
              <a:t>si</a:t>
            </a:r>
            <a:r>
              <a:rPr lang="en-US" sz="1200" dirty="0"/>
              <a:t> </a:t>
            </a:r>
            <a:r>
              <a:rPr lang="en-US" sz="1200" dirty="0" err="1"/>
              <a:t>celebra</a:t>
            </a:r>
            <a:r>
              <a:rPr lang="en-US" sz="1200" dirty="0"/>
              <a:t> La </a:t>
            </a:r>
            <a:r>
              <a:rPr lang="en-US" sz="1200" dirty="0" err="1"/>
              <a:t>Giornata</a:t>
            </a:r>
            <a:r>
              <a:rPr lang="en-US" sz="1200" dirty="0"/>
              <a:t> </a:t>
            </a:r>
            <a:r>
              <a:rPr lang="en-US" sz="1200" dirty="0" err="1"/>
              <a:t>della</a:t>
            </a:r>
            <a:r>
              <a:rPr lang="en-US" sz="1200" dirty="0"/>
              <a:t> Memoria. </a:t>
            </a:r>
            <a:endParaRPr lang="en-US" sz="1200">
              <a:cs typeface="Calibri"/>
            </a:endParaRPr>
          </a:p>
          <a:p>
            <a:r>
              <a:rPr lang="en-US" sz="1200" dirty="0"/>
              <a:t>E’ una </a:t>
            </a:r>
            <a:r>
              <a:rPr lang="en-US" sz="1200" dirty="0" err="1"/>
              <a:t>giornata</a:t>
            </a:r>
            <a:r>
              <a:rPr lang="en-US" sz="1200" dirty="0"/>
              <a:t> </a:t>
            </a:r>
            <a:r>
              <a:rPr lang="en-US" sz="1200" dirty="0" err="1"/>
              <a:t>speciale</a:t>
            </a:r>
            <a:r>
              <a:rPr lang="en-US" sz="1200" dirty="0"/>
              <a:t>, una </a:t>
            </a:r>
            <a:r>
              <a:rPr lang="en-US" sz="1200" dirty="0" err="1"/>
              <a:t>giornata</a:t>
            </a:r>
            <a:r>
              <a:rPr lang="en-US" sz="1200" dirty="0"/>
              <a:t> </a:t>
            </a:r>
            <a:r>
              <a:rPr lang="en-US" sz="1200" dirty="0" err="1"/>
              <a:t>dedicata</a:t>
            </a:r>
            <a:r>
              <a:rPr lang="en-US" sz="1200" dirty="0"/>
              <a:t> al </a:t>
            </a:r>
            <a:r>
              <a:rPr lang="en-US" sz="1200" dirty="0" err="1"/>
              <a:t>ricordo</a:t>
            </a:r>
            <a:r>
              <a:rPr lang="en-US" sz="1200" dirty="0"/>
              <a:t> </a:t>
            </a:r>
            <a:r>
              <a:rPr lang="en-US" sz="1200" dirty="0" err="1"/>
              <a:t>della</a:t>
            </a:r>
            <a:r>
              <a:rPr lang="en-US" sz="1200" dirty="0"/>
              <a:t> Shoah, lo </a:t>
            </a:r>
            <a:r>
              <a:rPr lang="en-US" sz="1200" dirty="0" err="1"/>
              <a:t>sterminio</a:t>
            </a:r>
            <a:r>
              <a:rPr lang="en-US" sz="1200" dirty="0"/>
              <a:t> del </a:t>
            </a:r>
            <a:r>
              <a:rPr lang="en-US" sz="1200" dirty="0" err="1"/>
              <a:t>popolo</a:t>
            </a:r>
            <a:r>
              <a:rPr lang="en-US" sz="1200" dirty="0"/>
              <a:t> </a:t>
            </a:r>
            <a:r>
              <a:rPr lang="en-US" sz="1200" dirty="0" err="1"/>
              <a:t>ebraico</a:t>
            </a:r>
            <a:r>
              <a:rPr lang="en-US" sz="1200" dirty="0"/>
              <a:t>. </a:t>
            </a:r>
            <a:endParaRPr lang="en-US" sz="1200">
              <a:cs typeface="Calibri"/>
            </a:endParaRPr>
          </a:p>
          <a:p>
            <a:r>
              <a:rPr lang="en-US" sz="1200" dirty="0"/>
              <a:t>Una </a:t>
            </a:r>
            <a:r>
              <a:rPr lang="en-US" sz="1200" err="1"/>
              <a:t>giornata</a:t>
            </a:r>
            <a:r>
              <a:rPr lang="en-US" sz="1200" dirty="0"/>
              <a:t> per </a:t>
            </a:r>
            <a:r>
              <a:rPr lang="en-US" sz="1200" err="1"/>
              <a:t>ricordare</a:t>
            </a:r>
            <a:r>
              <a:rPr lang="en-US" sz="1200" dirty="0"/>
              <a:t> </a:t>
            </a:r>
            <a:r>
              <a:rPr lang="en-US" sz="1200" err="1"/>
              <a:t>che</a:t>
            </a:r>
            <a:r>
              <a:rPr lang="en-US" sz="1200" dirty="0"/>
              <a:t> tanti anni fa, </a:t>
            </a:r>
            <a:r>
              <a:rPr lang="en-US" sz="1200" err="1"/>
              <a:t>durante</a:t>
            </a:r>
            <a:r>
              <a:rPr lang="en-US" sz="1200" dirty="0"/>
              <a:t> la </a:t>
            </a:r>
            <a:r>
              <a:rPr lang="en-US" sz="1200" err="1"/>
              <a:t>seconda</a:t>
            </a:r>
            <a:r>
              <a:rPr lang="en-US" sz="1200" dirty="0"/>
              <a:t> </a:t>
            </a:r>
            <a:r>
              <a:rPr lang="en-US" sz="1200" err="1"/>
              <a:t>guerra</a:t>
            </a:r>
            <a:r>
              <a:rPr lang="en-US" sz="1200" dirty="0"/>
              <a:t> </a:t>
            </a:r>
            <a:r>
              <a:rPr lang="en-US" sz="1200" err="1"/>
              <a:t>mondiale</a:t>
            </a:r>
            <a:r>
              <a:rPr lang="en-US" sz="1200" dirty="0"/>
              <a:t>, </a:t>
            </a:r>
            <a:r>
              <a:rPr lang="en-US" sz="1200" err="1"/>
              <a:t>milioni</a:t>
            </a:r>
            <a:r>
              <a:rPr lang="en-US" sz="1200" dirty="0"/>
              <a:t> di </a:t>
            </a:r>
            <a:r>
              <a:rPr lang="en-US" sz="1200" err="1"/>
              <a:t>uomini</a:t>
            </a:r>
            <a:r>
              <a:rPr lang="en-US" sz="1200" dirty="0"/>
              <a:t>, </a:t>
            </a:r>
            <a:r>
              <a:rPr lang="en-US" sz="1200" err="1"/>
              <a:t>donne</a:t>
            </a:r>
            <a:r>
              <a:rPr lang="en-US" sz="1200" dirty="0"/>
              <a:t> e bambini </a:t>
            </a:r>
            <a:r>
              <a:rPr lang="en-US" sz="1200" err="1"/>
              <a:t>sono</a:t>
            </a:r>
            <a:r>
              <a:rPr lang="en-US" sz="1200" dirty="0"/>
              <a:t> </a:t>
            </a:r>
            <a:r>
              <a:rPr lang="en-US" sz="1200" err="1"/>
              <a:t>stati</a:t>
            </a:r>
            <a:r>
              <a:rPr lang="en-US" sz="1200" dirty="0"/>
              <a:t> </a:t>
            </a:r>
            <a:r>
              <a:rPr lang="en-US" sz="1200" err="1"/>
              <a:t>perseguitati</a:t>
            </a:r>
            <a:r>
              <a:rPr lang="en-US" sz="1200" dirty="0"/>
              <a:t> con le </a:t>
            </a:r>
            <a:r>
              <a:rPr lang="en-US" sz="1200" err="1"/>
              <a:t>leggi</a:t>
            </a:r>
            <a:r>
              <a:rPr lang="en-US" sz="1200" dirty="0"/>
              <a:t> </a:t>
            </a:r>
            <a:r>
              <a:rPr lang="en-US" sz="1200" err="1"/>
              <a:t>razziali</a:t>
            </a:r>
            <a:r>
              <a:rPr lang="en-US" sz="1200" dirty="0"/>
              <a:t> e poi </a:t>
            </a:r>
            <a:r>
              <a:rPr lang="en-US" sz="1200" err="1"/>
              <a:t>strappati</a:t>
            </a:r>
            <a:r>
              <a:rPr lang="en-US" sz="1200" dirty="0"/>
              <a:t> </a:t>
            </a:r>
            <a:r>
              <a:rPr lang="en-US" sz="1200" err="1"/>
              <a:t>alla</a:t>
            </a:r>
            <a:r>
              <a:rPr lang="en-US" sz="1200" dirty="0"/>
              <a:t> </a:t>
            </a:r>
            <a:r>
              <a:rPr lang="en-US" sz="1200" err="1"/>
              <a:t>loro</a:t>
            </a:r>
            <a:r>
              <a:rPr lang="en-US" sz="1200" dirty="0"/>
              <a:t> vita e </a:t>
            </a:r>
            <a:r>
              <a:rPr lang="en-US" sz="1200" err="1"/>
              <a:t>portati</a:t>
            </a:r>
            <a:r>
              <a:rPr lang="en-US" sz="1200" dirty="0"/>
              <a:t> </a:t>
            </a:r>
            <a:r>
              <a:rPr lang="en-US" sz="1200" err="1"/>
              <a:t>nei</a:t>
            </a:r>
            <a:r>
              <a:rPr lang="en-US" sz="1200" dirty="0"/>
              <a:t> lager da dove, solo in </a:t>
            </a:r>
            <a:r>
              <a:rPr lang="en-US" sz="1200" err="1"/>
              <a:t>pochi</a:t>
            </a:r>
            <a:r>
              <a:rPr lang="en-US" sz="1200" dirty="0"/>
              <a:t> </a:t>
            </a:r>
            <a:r>
              <a:rPr lang="en-US" sz="1200" err="1"/>
              <a:t>sono</a:t>
            </a:r>
            <a:r>
              <a:rPr lang="en-US" sz="1200" dirty="0"/>
              <a:t> </a:t>
            </a:r>
            <a:r>
              <a:rPr lang="en-US" sz="1200" err="1"/>
              <a:t>tornati</a:t>
            </a:r>
            <a:r>
              <a:rPr lang="en-US" sz="1200" dirty="0"/>
              <a:t>.</a:t>
            </a:r>
            <a:endParaRPr lang="en-US" sz="1200">
              <a:cs typeface="Calibri"/>
            </a:endParaRPr>
          </a:p>
          <a:p>
            <a:br>
              <a:rPr lang="en-US" sz="1200" dirty="0"/>
            </a:br>
            <a:r>
              <a:rPr lang="en-US" sz="1200" dirty="0"/>
              <a:t>E’ un </a:t>
            </a:r>
            <a:r>
              <a:rPr lang="en-US" sz="1200" err="1"/>
              <a:t>pezzo</a:t>
            </a:r>
            <a:r>
              <a:rPr lang="en-US" sz="1200" dirty="0"/>
              <a:t> </a:t>
            </a:r>
            <a:r>
              <a:rPr lang="en-US" sz="1200" err="1"/>
              <a:t>agghiacciante</a:t>
            </a:r>
            <a:r>
              <a:rPr lang="en-US" sz="1200" dirty="0"/>
              <a:t> </a:t>
            </a:r>
            <a:r>
              <a:rPr lang="en-US" sz="1200" err="1"/>
              <a:t>della</a:t>
            </a:r>
            <a:r>
              <a:rPr lang="en-US" sz="1200" dirty="0"/>
              <a:t> nostra </a:t>
            </a:r>
            <a:r>
              <a:rPr lang="en-US" sz="1200" err="1"/>
              <a:t>storia</a:t>
            </a:r>
            <a:r>
              <a:rPr lang="en-US" sz="1200" dirty="0"/>
              <a:t> ed </a:t>
            </a:r>
            <a:r>
              <a:rPr lang="en-US" sz="1200" i="1" dirty="0"/>
              <a:t>è </a:t>
            </a:r>
            <a:r>
              <a:rPr lang="en-US" sz="1200" i="1" err="1"/>
              <a:t>importante</a:t>
            </a:r>
            <a:r>
              <a:rPr lang="en-US" sz="1200" i="1" dirty="0"/>
              <a:t> non </a:t>
            </a:r>
            <a:r>
              <a:rPr lang="en-US" sz="1200" i="1" err="1"/>
              <a:t>dimenticarla</a:t>
            </a:r>
            <a:endParaRPr lang="en-US" sz="1200">
              <a:cs typeface="Calibri"/>
            </a:endParaRPr>
          </a:p>
          <a:p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214991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5" descr="Immagine che contiene cielo, terra&#10;&#10;Descrizione generata automaticamente">
            <a:extLst>
              <a:ext uri="{FF2B5EF4-FFF2-40B4-BE49-F238E27FC236}">
                <a16:creationId xmlns:a16="http://schemas.microsoft.com/office/drawing/2014/main" id="{3837ACE2-BFA0-4194-8499-01438E0EC6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611" r="13808" b="6480"/>
          <a:stretch/>
        </p:blipFill>
        <p:spPr>
          <a:xfrm>
            <a:off x="3740182" y="10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A66FCEF-07D3-477E-AFC5-F6DD6023B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 dirty="0" err="1">
                <a:ea typeface="+mj-lt"/>
                <a:cs typeface="+mj-lt"/>
              </a:rPr>
              <a:t>Perché</a:t>
            </a:r>
            <a:r>
              <a:rPr lang="en-US" sz="2800" b="1" dirty="0">
                <a:ea typeface="+mj-lt"/>
                <a:cs typeface="+mj-lt"/>
              </a:rPr>
              <a:t> </a:t>
            </a:r>
            <a:r>
              <a:rPr lang="en-US" sz="2800" b="1" dirty="0" err="1">
                <a:ea typeface="+mj-lt"/>
                <a:cs typeface="+mj-lt"/>
              </a:rPr>
              <a:t>ricordare</a:t>
            </a:r>
            <a:r>
              <a:rPr lang="en-US" sz="2800" b="1" dirty="0">
                <a:ea typeface="+mj-lt"/>
                <a:cs typeface="+mj-lt"/>
              </a:rPr>
              <a:t> </a:t>
            </a:r>
            <a:r>
              <a:rPr lang="en-US" sz="2800" b="1" dirty="0" err="1">
                <a:ea typeface="+mj-lt"/>
                <a:cs typeface="+mj-lt"/>
              </a:rPr>
              <a:t>una</a:t>
            </a:r>
            <a:r>
              <a:rPr lang="en-US" sz="2800" b="1" dirty="0">
                <a:ea typeface="+mj-lt"/>
                <a:cs typeface="+mj-lt"/>
              </a:rPr>
              <a:t> </a:t>
            </a:r>
            <a:r>
              <a:rPr lang="en-US" sz="2800" b="1" dirty="0" err="1">
                <a:ea typeface="+mj-lt"/>
                <a:cs typeface="+mj-lt"/>
              </a:rPr>
              <a:t>storia</a:t>
            </a:r>
            <a:r>
              <a:rPr lang="en-US" sz="2800" b="1" dirty="0">
                <a:ea typeface="+mj-lt"/>
                <a:cs typeface="+mj-lt"/>
              </a:rPr>
              <a:t> tanto triste? </a:t>
            </a:r>
            <a:endParaRPr lang="it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1C982C-E157-4C86-B236-3918F1183F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4894" y="2445911"/>
            <a:ext cx="3438906" cy="436114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900" b="1" dirty="0">
                <a:ea typeface="+mn-lt"/>
                <a:cs typeface="+mn-lt"/>
              </a:rPr>
              <a:t>Ad Auschwitz, uno </a:t>
            </a:r>
            <a:r>
              <a:rPr lang="en-US" sz="1900" b="1" dirty="0" err="1">
                <a:ea typeface="+mn-lt"/>
                <a:cs typeface="+mn-lt"/>
              </a:rPr>
              <a:t>dei</a:t>
            </a:r>
            <a:r>
              <a:rPr lang="en-US" sz="1900" b="1" dirty="0">
                <a:ea typeface="+mn-lt"/>
                <a:cs typeface="+mn-lt"/>
              </a:rPr>
              <a:t> </a:t>
            </a:r>
            <a:r>
              <a:rPr lang="en-US" sz="1900" b="1" dirty="0" err="1">
                <a:ea typeface="+mn-lt"/>
                <a:cs typeface="+mn-lt"/>
              </a:rPr>
              <a:t>più</a:t>
            </a:r>
            <a:r>
              <a:rPr lang="en-US" sz="1900" b="1" dirty="0">
                <a:ea typeface="+mn-lt"/>
                <a:cs typeface="+mn-lt"/>
              </a:rPr>
              <a:t> </a:t>
            </a:r>
            <a:r>
              <a:rPr lang="en-US" sz="1900" b="1" dirty="0" err="1">
                <a:ea typeface="+mn-lt"/>
                <a:cs typeface="+mn-lt"/>
              </a:rPr>
              <a:t>terribili</a:t>
            </a:r>
            <a:r>
              <a:rPr lang="en-US" sz="1900" b="1" dirty="0">
                <a:ea typeface="+mn-lt"/>
                <a:cs typeface="+mn-lt"/>
              </a:rPr>
              <a:t> </a:t>
            </a:r>
            <a:r>
              <a:rPr lang="en-US" sz="1900" b="1" dirty="0" err="1">
                <a:ea typeface="+mn-lt"/>
                <a:cs typeface="+mn-lt"/>
              </a:rPr>
              <a:t>campi</a:t>
            </a:r>
            <a:r>
              <a:rPr lang="en-US" sz="1900" b="1" dirty="0">
                <a:ea typeface="+mn-lt"/>
                <a:cs typeface="+mn-lt"/>
              </a:rPr>
              <a:t> di  </a:t>
            </a:r>
            <a:r>
              <a:rPr lang="en-US" sz="1900" b="1" dirty="0" err="1">
                <a:ea typeface="+mn-lt"/>
                <a:cs typeface="+mn-lt"/>
              </a:rPr>
              <a:t>concentramento</a:t>
            </a:r>
            <a:r>
              <a:rPr lang="en-US" sz="1900" b="1" dirty="0">
                <a:ea typeface="+mn-lt"/>
                <a:cs typeface="+mn-lt"/>
              </a:rPr>
              <a:t>, è </a:t>
            </a:r>
            <a:r>
              <a:rPr lang="en-US" sz="1900" b="1" dirty="0" err="1">
                <a:ea typeface="+mn-lt"/>
                <a:cs typeface="+mn-lt"/>
              </a:rPr>
              <a:t>stata</a:t>
            </a:r>
            <a:r>
              <a:rPr lang="en-US" sz="1900" b="1" dirty="0">
                <a:ea typeface="+mn-lt"/>
                <a:cs typeface="+mn-lt"/>
              </a:rPr>
              <a:t> </a:t>
            </a:r>
            <a:r>
              <a:rPr lang="en-US" sz="1900" b="1" dirty="0" err="1">
                <a:ea typeface="+mn-lt"/>
                <a:cs typeface="+mn-lt"/>
              </a:rPr>
              <a:t>trovata</a:t>
            </a:r>
            <a:r>
              <a:rPr lang="en-US" sz="1900" b="1" dirty="0">
                <a:ea typeface="+mn-lt"/>
                <a:cs typeface="+mn-lt"/>
              </a:rPr>
              <a:t> </a:t>
            </a:r>
            <a:r>
              <a:rPr lang="en-US" sz="1900" b="1" dirty="0" err="1">
                <a:ea typeface="+mn-lt"/>
                <a:cs typeface="+mn-lt"/>
              </a:rPr>
              <a:t>una</a:t>
            </a:r>
            <a:r>
              <a:rPr lang="en-US" sz="1900" b="1" dirty="0">
                <a:ea typeface="+mn-lt"/>
                <a:cs typeface="+mn-lt"/>
              </a:rPr>
              <a:t> </a:t>
            </a:r>
            <a:r>
              <a:rPr lang="en-US" sz="1900" b="1" dirty="0" err="1">
                <a:ea typeface="+mn-lt"/>
                <a:cs typeface="+mn-lt"/>
              </a:rPr>
              <a:t>pietra</a:t>
            </a:r>
            <a:r>
              <a:rPr lang="en-US" sz="1900" b="1" dirty="0">
                <a:ea typeface="+mn-lt"/>
                <a:cs typeface="+mn-lt"/>
              </a:rPr>
              <a:t>   </a:t>
            </a:r>
            <a:r>
              <a:rPr lang="en-US" sz="1900" b="1" dirty="0" err="1">
                <a:ea typeface="+mn-lt"/>
                <a:cs typeface="+mn-lt"/>
              </a:rPr>
              <a:t>anonima</a:t>
            </a:r>
            <a:r>
              <a:rPr lang="en-US" sz="1900" b="1" dirty="0">
                <a:ea typeface="+mn-lt"/>
                <a:cs typeface="+mn-lt"/>
              </a:rPr>
              <a:t>, dove con un </a:t>
            </a:r>
            <a:r>
              <a:rPr lang="en-US" sz="1900" b="1" dirty="0" err="1">
                <a:ea typeface="+mn-lt"/>
                <a:cs typeface="+mn-lt"/>
              </a:rPr>
              <a:t>chiodo</a:t>
            </a:r>
            <a:r>
              <a:rPr lang="en-US" sz="1900" b="1" dirty="0">
                <a:ea typeface="+mn-lt"/>
                <a:cs typeface="+mn-lt"/>
              </a:rPr>
              <a:t> un </a:t>
            </a:r>
            <a:r>
              <a:rPr lang="en-US" sz="1900" b="1" dirty="0" err="1">
                <a:ea typeface="+mn-lt"/>
                <a:cs typeface="+mn-lt"/>
              </a:rPr>
              <a:t>prigioniero</a:t>
            </a:r>
            <a:r>
              <a:rPr lang="en-US" sz="1900" b="1" dirty="0">
                <a:ea typeface="+mn-lt"/>
                <a:cs typeface="+mn-lt"/>
              </a:rPr>
              <a:t> ha </a:t>
            </a:r>
            <a:r>
              <a:rPr lang="en-US" sz="1900" b="1" dirty="0" err="1">
                <a:ea typeface="+mn-lt"/>
                <a:cs typeface="+mn-lt"/>
              </a:rPr>
              <a:t>lasciato</a:t>
            </a:r>
            <a:r>
              <a:rPr lang="en-US" sz="1900" b="1" dirty="0">
                <a:ea typeface="+mn-lt"/>
                <a:cs typeface="+mn-lt"/>
              </a:rPr>
              <a:t> </a:t>
            </a:r>
            <a:r>
              <a:rPr lang="en-US" sz="1900" b="1" dirty="0" err="1">
                <a:ea typeface="+mn-lt"/>
                <a:cs typeface="+mn-lt"/>
              </a:rPr>
              <a:t>scritto</a:t>
            </a:r>
            <a:r>
              <a:rPr lang="en-US" sz="1900" b="1" dirty="0">
                <a:ea typeface="+mn-lt"/>
                <a:cs typeface="+mn-lt"/>
              </a:rPr>
              <a:t> </a:t>
            </a:r>
            <a:r>
              <a:rPr lang="en-US" sz="1900" i="1" dirty="0">
                <a:ea typeface="+mn-lt"/>
                <a:cs typeface="+mn-lt"/>
              </a:rPr>
              <a:t>"Chi </a:t>
            </a:r>
            <a:r>
              <a:rPr lang="en-US" sz="1900" i="1" dirty="0" err="1">
                <a:ea typeface="+mn-lt"/>
                <a:cs typeface="+mn-lt"/>
              </a:rPr>
              <a:t>mai</a:t>
            </a:r>
            <a:r>
              <a:rPr lang="en-US" sz="1900" i="1" dirty="0">
                <a:ea typeface="+mn-lt"/>
                <a:cs typeface="+mn-lt"/>
              </a:rPr>
              <a:t> </a:t>
            </a:r>
            <a:r>
              <a:rPr lang="en-US" sz="1900" i="1" dirty="0" err="1">
                <a:ea typeface="+mn-lt"/>
                <a:cs typeface="+mn-lt"/>
              </a:rPr>
              <a:t>saprà</a:t>
            </a:r>
            <a:r>
              <a:rPr lang="en-US" sz="1900" i="1" dirty="0">
                <a:ea typeface="+mn-lt"/>
                <a:cs typeface="+mn-lt"/>
              </a:rPr>
              <a:t>   </a:t>
            </a:r>
            <a:r>
              <a:rPr lang="en-US" sz="1900" i="1" dirty="0" err="1">
                <a:ea typeface="+mn-lt"/>
                <a:cs typeface="+mn-lt"/>
              </a:rPr>
              <a:t>quello</a:t>
            </a:r>
            <a:r>
              <a:rPr lang="en-US" sz="1900" i="1" dirty="0">
                <a:ea typeface="+mn-lt"/>
                <a:cs typeface="+mn-lt"/>
              </a:rPr>
              <a:t> </a:t>
            </a:r>
            <a:r>
              <a:rPr lang="en-US" sz="1900" i="1" dirty="0" err="1">
                <a:ea typeface="+mn-lt"/>
                <a:cs typeface="+mn-lt"/>
              </a:rPr>
              <a:t>che</a:t>
            </a:r>
            <a:r>
              <a:rPr lang="en-US" sz="1900" i="1" dirty="0">
                <a:ea typeface="+mn-lt"/>
                <a:cs typeface="+mn-lt"/>
              </a:rPr>
              <a:t> mi è </a:t>
            </a:r>
            <a:r>
              <a:rPr lang="en-US" sz="1900" i="1" dirty="0" err="1">
                <a:ea typeface="+mn-lt"/>
                <a:cs typeface="+mn-lt"/>
              </a:rPr>
              <a:t>capitato</a:t>
            </a:r>
            <a:r>
              <a:rPr lang="en-US" sz="1900" i="1" dirty="0">
                <a:ea typeface="+mn-lt"/>
                <a:cs typeface="+mn-lt"/>
              </a:rPr>
              <a:t> qui?".</a:t>
            </a:r>
            <a:r>
              <a:rPr lang="en-US" sz="1900" dirty="0">
                <a:ea typeface="+mn-lt"/>
                <a:cs typeface="+mn-lt"/>
              </a:rPr>
              <a:t> </a:t>
            </a:r>
            <a:br>
              <a:rPr lang="en-US" sz="1900" dirty="0">
                <a:ea typeface="+mn-lt"/>
                <a:cs typeface="+mn-lt"/>
              </a:rPr>
            </a:br>
            <a:r>
              <a:rPr lang="en-US" sz="1900" dirty="0">
                <a:ea typeface="+mn-lt"/>
                <a:cs typeface="+mn-lt"/>
              </a:rPr>
              <a:t>Non </a:t>
            </a:r>
            <a:r>
              <a:rPr lang="en-US" sz="1900" dirty="0" err="1">
                <a:ea typeface="+mn-lt"/>
                <a:cs typeface="+mn-lt"/>
              </a:rPr>
              <a:t>sappiamo</a:t>
            </a:r>
            <a:r>
              <a:rPr lang="en-US" sz="1900" dirty="0">
                <a:ea typeface="+mn-lt"/>
                <a:cs typeface="+mn-lt"/>
              </a:rPr>
              <a:t> chi fosse, </a:t>
            </a:r>
            <a:r>
              <a:rPr lang="en-US" sz="1900" dirty="0" err="1">
                <a:ea typeface="+mn-lt"/>
                <a:cs typeface="+mn-lt"/>
              </a:rPr>
              <a:t>sappiamo</a:t>
            </a:r>
            <a:r>
              <a:rPr lang="en-US" sz="1900" dirty="0">
                <a:ea typeface="+mn-lt"/>
                <a:cs typeface="+mn-lt"/>
              </a:rPr>
              <a:t> solo </a:t>
            </a:r>
            <a:r>
              <a:rPr lang="en-US" sz="1900" dirty="0" err="1">
                <a:ea typeface="+mn-lt"/>
                <a:cs typeface="+mn-lt"/>
              </a:rPr>
              <a:t>che</a:t>
            </a:r>
            <a:r>
              <a:rPr lang="en-US" sz="1900" dirty="0">
                <a:ea typeface="+mn-lt"/>
                <a:cs typeface="+mn-lt"/>
              </a:rPr>
              <a:t> era  </a:t>
            </a:r>
            <a:r>
              <a:rPr lang="en-US" sz="1900" dirty="0" err="1">
                <a:ea typeface="+mn-lt"/>
                <a:cs typeface="+mn-lt"/>
              </a:rPr>
              <a:t>una</a:t>
            </a:r>
            <a:r>
              <a:rPr lang="en-US" sz="1900" dirty="0">
                <a:ea typeface="+mn-lt"/>
                <a:cs typeface="+mn-lt"/>
              </a:rPr>
              <a:t> persona e </a:t>
            </a:r>
            <a:r>
              <a:rPr lang="en-US" sz="1900" dirty="0" err="1">
                <a:ea typeface="+mn-lt"/>
                <a:cs typeface="+mn-lt"/>
              </a:rPr>
              <a:t>che</a:t>
            </a:r>
            <a:r>
              <a:rPr lang="en-US" sz="1900" dirty="0">
                <a:ea typeface="+mn-lt"/>
                <a:cs typeface="+mn-lt"/>
              </a:rPr>
              <a:t> ha </a:t>
            </a:r>
            <a:r>
              <a:rPr lang="en-US" sz="1900" dirty="0" err="1">
                <a:ea typeface="+mn-lt"/>
                <a:cs typeface="+mn-lt"/>
              </a:rPr>
              <a:t>sofferto</a:t>
            </a:r>
            <a:r>
              <a:rPr lang="en-US" sz="1900" dirty="0">
                <a:ea typeface="+mn-lt"/>
                <a:cs typeface="+mn-lt"/>
              </a:rPr>
              <a:t> in modo   incredibile.</a:t>
            </a:r>
          </a:p>
          <a:p>
            <a:r>
              <a:rPr lang="en-US" sz="1900" b="1" dirty="0" err="1">
                <a:ea typeface="+mn-lt"/>
                <a:cs typeface="+mn-lt"/>
              </a:rPr>
              <a:t>Ricordare</a:t>
            </a:r>
            <a:r>
              <a:rPr lang="en-US" sz="1900" b="1" dirty="0">
                <a:ea typeface="+mn-lt"/>
                <a:cs typeface="+mn-lt"/>
              </a:rPr>
              <a:t> </a:t>
            </a:r>
            <a:r>
              <a:rPr lang="en-US" sz="1900" b="1" dirty="0" err="1">
                <a:ea typeface="+mn-lt"/>
                <a:cs typeface="+mn-lt"/>
              </a:rPr>
              <a:t>tutte</a:t>
            </a:r>
            <a:r>
              <a:rPr lang="en-US" sz="1900" b="1" dirty="0">
                <a:ea typeface="+mn-lt"/>
                <a:cs typeface="+mn-lt"/>
              </a:rPr>
              <a:t> quelle </a:t>
            </a:r>
            <a:r>
              <a:rPr lang="en-US" sz="1900" b="1" dirty="0" err="1">
                <a:ea typeface="+mn-lt"/>
                <a:cs typeface="+mn-lt"/>
              </a:rPr>
              <a:t>vittime</a:t>
            </a:r>
            <a:r>
              <a:rPr lang="en-US" sz="1900" b="1" dirty="0">
                <a:ea typeface="+mn-lt"/>
                <a:cs typeface="+mn-lt"/>
              </a:rPr>
              <a:t> è </a:t>
            </a:r>
            <a:r>
              <a:rPr lang="en-US" sz="1900" b="1" dirty="0" err="1">
                <a:ea typeface="+mn-lt"/>
                <a:cs typeface="+mn-lt"/>
              </a:rPr>
              <a:t>quindi</a:t>
            </a:r>
            <a:r>
              <a:rPr lang="en-US" sz="1900" b="1" dirty="0">
                <a:ea typeface="+mn-lt"/>
                <a:cs typeface="+mn-lt"/>
              </a:rPr>
              <a:t> molto </a:t>
            </a:r>
            <a:r>
              <a:rPr lang="en-US" sz="1900" b="1" dirty="0" err="1">
                <a:ea typeface="+mn-lt"/>
                <a:cs typeface="+mn-lt"/>
              </a:rPr>
              <a:t>importante</a:t>
            </a:r>
            <a:r>
              <a:rPr lang="en-US" sz="1900" b="1" dirty="0">
                <a:ea typeface="+mn-lt"/>
                <a:cs typeface="+mn-lt"/>
              </a:rPr>
              <a:t>.</a:t>
            </a:r>
            <a:br>
              <a:rPr lang="en-US" sz="1900" b="1" dirty="0">
                <a:ea typeface="+mn-lt"/>
                <a:cs typeface="+mn-lt"/>
              </a:rPr>
            </a:br>
            <a:r>
              <a:rPr lang="en-US" sz="1900" b="1" dirty="0">
                <a:ea typeface="+mn-lt"/>
                <a:cs typeface="+mn-lt"/>
              </a:rPr>
              <a:t> </a:t>
            </a:r>
            <a:endParaRPr lang="en-US" sz="1900" dirty="0">
              <a:cs typeface="Calibri"/>
            </a:endParaRPr>
          </a:p>
          <a:p>
            <a:endParaRPr lang="en-US" sz="1900" dirty="0">
              <a:cs typeface="Calibri"/>
            </a:endParaRPr>
          </a:p>
          <a:p>
            <a:br>
              <a:rPr lang="en-US" sz="1900" b="1" dirty="0"/>
            </a:br>
            <a:br>
              <a:rPr lang="en-US" sz="1900" b="1" dirty="0"/>
            </a:br>
            <a:endParaRPr lang="en-US" sz="15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0457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1F075D3-AD39-4D02-877F-C6982F41B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448253"/>
            <a:ext cx="105207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PERCHE' IL 27 GENNAIO?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47EEB0-A89C-4B29-B906-103D2A9128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1807"/>
            <a:ext cx="4936067" cy="398515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1700" b="1" dirty="0" err="1"/>
              <a:t>Perché</a:t>
            </a:r>
            <a:r>
              <a:rPr lang="en-US" sz="1700" b="1" dirty="0"/>
              <a:t> il 27 </a:t>
            </a:r>
            <a:r>
              <a:rPr lang="en-US" sz="1700" b="1" dirty="0" err="1"/>
              <a:t>gennaio</a:t>
            </a:r>
            <a:r>
              <a:rPr lang="en-US" sz="1700" b="1" dirty="0"/>
              <a:t>?</a:t>
            </a:r>
            <a:endParaRPr lang="en-US" sz="1700" dirty="0"/>
          </a:p>
          <a:p>
            <a:br>
              <a:rPr lang="en-US" sz="2000" dirty="0"/>
            </a:br>
            <a:r>
              <a:rPr lang="en-US" sz="2000" err="1"/>
              <a:t>Molti</a:t>
            </a:r>
            <a:r>
              <a:rPr lang="en-US" sz="2000" dirty="0"/>
              <a:t> Stati </a:t>
            </a:r>
            <a:r>
              <a:rPr lang="en-US" sz="2000" err="1"/>
              <a:t>hanno</a:t>
            </a:r>
            <a:r>
              <a:rPr lang="en-US" sz="2000" dirty="0"/>
              <a:t> </a:t>
            </a:r>
            <a:r>
              <a:rPr lang="en-US" sz="2000" err="1"/>
              <a:t>istituito</a:t>
            </a:r>
            <a:r>
              <a:rPr lang="en-US" sz="2000" dirty="0"/>
              <a:t> un “</a:t>
            </a:r>
            <a:r>
              <a:rPr lang="en-US" sz="2000" err="1"/>
              <a:t>giorno</a:t>
            </a:r>
            <a:r>
              <a:rPr lang="en-US" sz="2000" dirty="0"/>
              <a:t> </a:t>
            </a:r>
            <a:r>
              <a:rPr lang="en-US" sz="2000" err="1"/>
              <a:t>della</a:t>
            </a:r>
            <a:r>
              <a:rPr lang="en-US" sz="2000" dirty="0"/>
              <a:t> </a:t>
            </a:r>
            <a:r>
              <a:rPr lang="en-US" sz="2000" err="1"/>
              <a:t>memoria</a:t>
            </a:r>
            <a:r>
              <a:rPr lang="en-US" sz="2000" dirty="0"/>
              <a:t>”. </a:t>
            </a:r>
            <a:br>
              <a:rPr lang="en-US" sz="2000" dirty="0"/>
            </a:br>
            <a:br>
              <a:rPr lang="en-US" sz="2000" dirty="0"/>
            </a:br>
            <a:r>
              <a:rPr lang="en-US" sz="2000" err="1"/>
              <a:t>L’Italia</a:t>
            </a:r>
            <a:r>
              <a:rPr lang="en-US" sz="2000" dirty="0"/>
              <a:t>, con </a:t>
            </a:r>
            <a:r>
              <a:rPr lang="en-US" sz="2000" err="1"/>
              <a:t>una</a:t>
            </a:r>
            <a:r>
              <a:rPr lang="en-US" sz="2000" dirty="0"/>
              <a:t> </a:t>
            </a:r>
            <a:r>
              <a:rPr lang="en-US" sz="2000" err="1"/>
              <a:t>legge</a:t>
            </a:r>
            <a:r>
              <a:rPr lang="en-US" sz="2000" dirty="0"/>
              <a:t> del 2000, ha </a:t>
            </a:r>
            <a:r>
              <a:rPr lang="en-US" sz="2000" err="1"/>
              <a:t>scelto</a:t>
            </a:r>
            <a:r>
              <a:rPr lang="en-US" sz="2000" dirty="0"/>
              <a:t> </a:t>
            </a:r>
            <a:r>
              <a:rPr lang="en-US" sz="2000" err="1"/>
              <a:t>questa</a:t>
            </a:r>
            <a:r>
              <a:rPr lang="en-US" sz="2000" dirty="0"/>
              <a:t> data </a:t>
            </a:r>
            <a:r>
              <a:rPr lang="en-US" sz="2000" err="1"/>
              <a:t>perché</a:t>
            </a:r>
            <a:r>
              <a:rPr lang="en-US" sz="2000" dirty="0"/>
              <a:t> il 27 </a:t>
            </a:r>
            <a:r>
              <a:rPr lang="en-US" sz="2000" err="1"/>
              <a:t>gennaio</a:t>
            </a:r>
            <a:r>
              <a:rPr lang="en-US" sz="2000" dirty="0"/>
              <a:t> 1945 fu </a:t>
            </a:r>
            <a:r>
              <a:rPr lang="en-US" sz="2000" err="1"/>
              <a:t>liberato</a:t>
            </a:r>
            <a:r>
              <a:rPr lang="en-US" sz="2000" dirty="0"/>
              <a:t> il campo di </a:t>
            </a:r>
            <a:r>
              <a:rPr lang="en-US" sz="2000" err="1"/>
              <a:t>sterminio</a:t>
            </a:r>
            <a:r>
              <a:rPr lang="en-US" sz="2000" dirty="0"/>
              <a:t> di Auschwitz. </a:t>
            </a:r>
            <a:endParaRPr lang="en-US" sz="2000">
              <a:cs typeface="Calibri"/>
            </a:endParaRPr>
          </a:p>
          <a:p>
            <a:r>
              <a:rPr lang="en-US" sz="2000" dirty="0"/>
              <a:t>In </a:t>
            </a:r>
            <a:r>
              <a:rPr lang="en-US" sz="2000" err="1"/>
              <a:t>effetti</a:t>
            </a:r>
            <a:r>
              <a:rPr lang="en-US" sz="2000" dirty="0"/>
              <a:t> </a:t>
            </a:r>
            <a:r>
              <a:rPr lang="en-US" sz="2000" err="1"/>
              <a:t>altri</a:t>
            </a:r>
            <a:r>
              <a:rPr lang="en-US" sz="2000" dirty="0"/>
              <a:t> </a:t>
            </a:r>
            <a:r>
              <a:rPr lang="en-US" sz="2000" err="1"/>
              <a:t>ebrei</a:t>
            </a:r>
            <a:r>
              <a:rPr lang="en-US" sz="2000" dirty="0"/>
              <a:t>, </a:t>
            </a:r>
            <a:r>
              <a:rPr lang="en-US" sz="2000" err="1"/>
              <a:t>d’Italia</a:t>
            </a:r>
            <a:r>
              <a:rPr lang="en-US" sz="2000" dirty="0"/>
              <a:t> e d’Europa, </a:t>
            </a:r>
            <a:r>
              <a:rPr lang="en-US" sz="2000" err="1"/>
              <a:t>vennero</a:t>
            </a:r>
            <a:r>
              <a:rPr lang="en-US" sz="2000" dirty="0"/>
              <a:t> </a:t>
            </a:r>
            <a:r>
              <a:rPr lang="en-US" sz="2000" err="1"/>
              <a:t>uccisi</a:t>
            </a:r>
            <a:r>
              <a:rPr lang="en-US" sz="2000" dirty="0"/>
              <a:t> </a:t>
            </a:r>
            <a:r>
              <a:rPr lang="en-US" sz="2000" err="1"/>
              <a:t>nelle</a:t>
            </a:r>
            <a:r>
              <a:rPr lang="en-US" sz="2000" dirty="0"/>
              <a:t> </a:t>
            </a:r>
            <a:r>
              <a:rPr lang="en-US" sz="2000" err="1"/>
              <a:t>settimane</a:t>
            </a:r>
            <a:r>
              <a:rPr lang="en-US" sz="2000" dirty="0"/>
              <a:t> </a:t>
            </a:r>
            <a:r>
              <a:rPr lang="en-US" sz="2000" err="1"/>
              <a:t>seguenti</a:t>
            </a:r>
            <a:r>
              <a:rPr lang="en-US" sz="2000" dirty="0"/>
              <a:t>. Ma la data </a:t>
            </a:r>
            <a:r>
              <a:rPr lang="en-US" sz="2000" err="1"/>
              <a:t>della</a:t>
            </a:r>
            <a:r>
              <a:rPr lang="en-US" sz="2000" dirty="0"/>
              <a:t> </a:t>
            </a:r>
            <a:r>
              <a:rPr lang="en-US" sz="2000" err="1"/>
              <a:t>Liberazione</a:t>
            </a:r>
            <a:r>
              <a:rPr lang="en-US" sz="2000" dirty="0"/>
              <a:t> di </a:t>
            </a:r>
            <a:r>
              <a:rPr lang="en-US" sz="2000" err="1"/>
              <a:t>quel</a:t>
            </a:r>
            <a:r>
              <a:rPr lang="en-US" sz="2000" dirty="0"/>
              <a:t> campo è </a:t>
            </a:r>
            <a:r>
              <a:rPr lang="en-US" sz="2000" err="1"/>
              <a:t>stata</a:t>
            </a:r>
            <a:r>
              <a:rPr lang="en-US" sz="2000" dirty="0"/>
              <a:t> </a:t>
            </a:r>
            <a:r>
              <a:rPr lang="en-US" sz="2000" err="1"/>
              <a:t>scelta</a:t>
            </a:r>
            <a:r>
              <a:rPr lang="en-US" sz="2000" dirty="0"/>
              <a:t> a </a:t>
            </a:r>
            <a:r>
              <a:rPr lang="en-US" sz="2000" err="1"/>
              <a:t>simboleggiare</a:t>
            </a:r>
            <a:r>
              <a:rPr lang="en-US" sz="2000" dirty="0"/>
              <a:t> la Shoah e la </a:t>
            </a:r>
            <a:r>
              <a:rPr lang="en-US" sz="2000" err="1"/>
              <a:t>sua</a:t>
            </a:r>
            <a:r>
              <a:rPr lang="en-US" sz="2000" dirty="0"/>
              <a:t> fine.</a:t>
            </a:r>
            <a:endParaRPr lang="en-US" sz="2000">
              <a:cs typeface="Calibri"/>
            </a:endParaRPr>
          </a:p>
          <a:p>
            <a:endParaRPr lang="en-US" sz="1700"/>
          </a:p>
        </p:txBody>
      </p:sp>
      <p:pic>
        <p:nvPicPr>
          <p:cNvPr id="5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4C641EC8-31BB-4AD2-8FCD-16FBC25D13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95219" y="2013826"/>
            <a:ext cx="6100742" cy="375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65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10F5655F-001E-460C-B976-0E95D597C9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947" r="857" b="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152E34-6434-4271-8FF7-6F098A8CB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360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901DA2-232E-4788-882A-AE205988E1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8063" y="4856921"/>
            <a:ext cx="9565028" cy="124924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dirty="0"/>
              <a:t>"</a:t>
            </a:r>
            <a:r>
              <a:rPr lang="en-US" sz="1600" i="1" dirty="0"/>
              <a:t>La Repubblica </a:t>
            </a:r>
            <a:r>
              <a:rPr lang="en-US" sz="1600" i="1" err="1"/>
              <a:t>italiana</a:t>
            </a:r>
            <a:r>
              <a:rPr lang="en-US" sz="1600" i="1" dirty="0"/>
              <a:t> </a:t>
            </a:r>
            <a:r>
              <a:rPr lang="en-US" sz="1600" i="1" err="1"/>
              <a:t>riconosce</a:t>
            </a:r>
            <a:r>
              <a:rPr lang="en-US" sz="1600" i="1" dirty="0"/>
              <a:t> il </a:t>
            </a:r>
            <a:r>
              <a:rPr lang="en-US" sz="1600" i="1" err="1"/>
              <a:t>giorno</a:t>
            </a:r>
            <a:r>
              <a:rPr lang="en-US" sz="1600" i="1" dirty="0"/>
              <a:t> 27 </a:t>
            </a:r>
            <a:r>
              <a:rPr lang="en-US" sz="1600" i="1" err="1"/>
              <a:t>gennaio</a:t>
            </a:r>
            <a:r>
              <a:rPr lang="en-US" sz="1600" i="1" dirty="0"/>
              <a:t>, data </a:t>
            </a:r>
            <a:r>
              <a:rPr lang="en-US" sz="1600" i="1" err="1"/>
              <a:t>dell'abbattimento</a:t>
            </a:r>
            <a:r>
              <a:rPr lang="en-US" sz="1600" i="1" dirty="0"/>
              <a:t> </a:t>
            </a:r>
            <a:r>
              <a:rPr lang="en-US" sz="1600" i="1" err="1"/>
              <a:t>dei</a:t>
            </a:r>
            <a:r>
              <a:rPr lang="en-US" sz="1600" i="1" dirty="0"/>
              <a:t> cancelli di Auschwitz, </a:t>
            </a:r>
            <a:r>
              <a:rPr lang="en-US" sz="1600" b="1" i="1" dirty="0"/>
              <a:t>"Giorno </a:t>
            </a:r>
            <a:r>
              <a:rPr lang="en-US" sz="1600" b="1" i="1" err="1"/>
              <a:t>della</a:t>
            </a:r>
            <a:r>
              <a:rPr lang="en-US" sz="1600" b="1" i="1" dirty="0"/>
              <a:t> Memoria",</a:t>
            </a:r>
            <a:r>
              <a:rPr lang="en-US" sz="1600" i="1" dirty="0"/>
              <a:t> al fine di </a:t>
            </a:r>
            <a:r>
              <a:rPr lang="en-US" sz="1600" i="1" err="1"/>
              <a:t>ricordare</a:t>
            </a:r>
            <a:r>
              <a:rPr lang="en-US" sz="1600" i="1" dirty="0"/>
              <a:t> la Shoah (</a:t>
            </a:r>
            <a:r>
              <a:rPr lang="en-US" sz="1600" i="1" err="1"/>
              <a:t>sterminio</a:t>
            </a:r>
            <a:r>
              <a:rPr lang="en-US" sz="1600" i="1" dirty="0"/>
              <a:t> del </a:t>
            </a:r>
            <a:r>
              <a:rPr lang="en-US" sz="1600" i="1" err="1"/>
              <a:t>popolo</a:t>
            </a:r>
            <a:r>
              <a:rPr lang="en-US" sz="1600" i="1" dirty="0"/>
              <a:t> </a:t>
            </a:r>
            <a:r>
              <a:rPr lang="en-US" sz="1600" i="1" err="1"/>
              <a:t>ebraico</a:t>
            </a:r>
            <a:r>
              <a:rPr lang="en-US" sz="1600" i="1" dirty="0"/>
              <a:t>), le </a:t>
            </a:r>
            <a:r>
              <a:rPr lang="en-US" sz="1600" i="1" err="1"/>
              <a:t>leggi</a:t>
            </a:r>
            <a:r>
              <a:rPr lang="en-US" sz="1600" i="1" dirty="0"/>
              <a:t> </a:t>
            </a:r>
            <a:r>
              <a:rPr lang="en-US" sz="1600" i="1" err="1"/>
              <a:t>razziali</a:t>
            </a:r>
            <a:r>
              <a:rPr lang="en-US" sz="1600" i="1" dirty="0"/>
              <a:t>, la </a:t>
            </a:r>
            <a:r>
              <a:rPr lang="en-US" sz="1600" i="1" err="1"/>
              <a:t>persecuzione</a:t>
            </a:r>
            <a:r>
              <a:rPr lang="en-US" sz="1600" i="1" dirty="0"/>
              <a:t> </a:t>
            </a:r>
            <a:r>
              <a:rPr lang="en-US" sz="1600" i="1" err="1"/>
              <a:t>italiana</a:t>
            </a:r>
            <a:r>
              <a:rPr lang="en-US" sz="1600" i="1" dirty="0"/>
              <a:t> </a:t>
            </a:r>
            <a:r>
              <a:rPr lang="en-US" sz="1600" i="1" err="1"/>
              <a:t>dei</a:t>
            </a:r>
            <a:r>
              <a:rPr lang="en-US" sz="1600" i="1" dirty="0"/>
              <a:t> </a:t>
            </a:r>
            <a:r>
              <a:rPr lang="en-US" sz="1600" i="1" err="1"/>
              <a:t>cittadini</a:t>
            </a:r>
            <a:r>
              <a:rPr lang="en-US" sz="1600" i="1" dirty="0"/>
              <a:t> </a:t>
            </a:r>
            <a:r>
              <a:rPr lang="en-US" sz="1600" i="1" err="1"/>
              <a:t>ebrei</a:t>
            </a:r>
            <a:r>
              <a:rPr lang="en-US" sz="1600" i="1" dirty="0"/>
              <a:t>, </a:t>
            </a:r>
            <a:r>
              <a:rPr lang="en-US" sz="1600" i="1" err="1"/>
              <a:t>gli</a:t>
            </a:r>
            <a:r>
              <a:rPr lang="en-US" sz="1600" i="1" dirty="0"/>
              <a:t> </a:t>
            </a:r>
            <a:r>
              <a:rPr lang="en-US" sz="1600" i="1" err="1"/>
              <a:t>italiani</a:t>
            </a:r>
            <a:r>
              <a:rPr lang="en-US" sz="1600" i="1" dirty="0"/>
              <a:t> </a:t>
            </a:r>
            <a:r>
              <a:rPr lang="en-US" sz="1600" i="1" err="1"/>
              <a:t>che</a:t>
            </a:r>
            <a:r>
              <a:rPr lang="en-US" sz="1600" i="1" dirty="0"/>
              <a:t> </a:t>
            </a:r>
            <a:r>
              <a:rPr lang="en-US" sz="1600" i="1" err="1"/>
              <a:t>hanno</a:t>
            </a:r>
            <a:r>
              <a:rPr lang="en-US" sz="1600" i="1" dirty="0"/>
              <a:t> </a:t>
            </a:r>
            <a:r>
              <a:rPr lang="en-US" sz="1600" i="1" err="1"/>
              <a:t>subìto</a:t>
            </a:r>
            <a:r>
              <a:rPr lang="en-US" sz="1600" i="1" dirty="0"/>
              <a:t> la </a:t>
            </a:r>
            <a:r>
              <a:rPr lang="en-US" sz="1600" i="1" err="1"/>
              <a:t>deportazione</a:t>
            </a:r>
            <a:r>
              <a:rPr lang="en-US" sz="1600" i="1" dirty="0"/>
              <a:t>, la </a:t>
            </a:r>
            <a:r>
              <a:rPr lang="en-US" sz="1600" i="1" err="1"/>
              <a:t>prigionia</a:t>
            </a:r>
            <a:r>
              <a:rPr lang="en-US" sz="1600" i="1" dirty="0"/>
              <a:t>, la </a:t>
            </a:r>
            <a:r>
              <a:rPr lang="en-US" sz="1600" i="1" err="1"/>
              <a:t>morte</a:t>
            </a:r>
            <a:r>
              <a:rPr lang="en-US" sz="1600" i="1" dirty="0"/>
              <a:t>, </a:t>
            </a:r>
            <a:r>
              <a:rPr lang="en-US" sz="1600" i="1" err="1"/>
              <a:t>nonché</a:t>
            </a:r>
            <a:r>
              <a:rPr lang="en-US" sz="1600" i="1" dirty="0"/>
              <a:t> </a:t>
            </a:r>
            <a:r>
              <a:rPr lang="en-US" sz="1600" i="1" err="1"/>
              <a:t>coloro</a:t>
            </a:r>
            <a:r>
              <a:rPr lang="en-US" sz="1600" i="1" dirty="0"/>
              <a:t> </a:t>
            </a:r>
            <a:r>
              <a:rPr lang="en-US" sz="1600" i="1" err="1"/>
              <a:t>che</a:t>
            </a:r>
            <a:r>
              <a:rPr lang="en-US" sz="1600" i="1" dirty="0"/>
              <a:t>, </a:t>
            </a:r>
            <a:r>
              <a:rPr lang="en-US" sz="1600" i="1" err="1"/>
              <a:t>anche</a:t>
            </a:r>
            <a:r>
              <a:rPr lang="en-US" sz="1600" i="1" dirty="0"/>
              <a:t> in </a:t>
            </a:r>
            <a:r>
              <a:rPr lang="en-US" sz="1600" i="1" err="1"/>
              <a:t>campi</a:t>
            </a:r>
            <a:r>
              <a:rPr lang="en-US" sz="1600" i="1" dirty="0"/>
              <a:t> e </a:t>
            </a:r>
            <a:r>
              <a:rPr lang="en-US" sz="1600" i="1" err="1"/>
              <a:t>schieramenti</a:t>
            </a:r>
            <a:r>
              <a:rPr lang="en-US" sz="1600" i="1" dirty="0"/>
              <a:t> </a:t>
            </a:r>
            <a:r>
              <a:rPr lang="en-US" sz="1600" i="1" err="1"/>
              <a:t>diversi</a:t>
            </a:r>
            <a:r>
              <a:rPr lang="en-US" sz="1600" i="1" dirty="0"/>
              <a:t>, </a:t>
            </a:r>
            <a:r>
              <a:rPr lang="en-US" sz="1600" i="1" err="1"/>
              <a:t>si</a:t>
            </a:r>
            <a:r>
              <a:rPr lang="en-US" sz="1600" i="1" dirty="0"/>
              <a:t> </a:t>
            </a:r>
            <a:r>
              <a:rPr lang="en-US" sz="1600" i="1" err="1"/>
              <a:t>sono</a:t>
            </a:r>
            <a:r>
              <a:rPr lang="en-US" sz="1600" i="1" dirty="0"/>
              <a:t> </a:t>
            </a:r>
            <a:r>
              <a:rPr lang="en-US" sz="1600" i="1" err="1"/>
              <a:t>opposti</a:t>
            </a:r>
            <a:r>
              <a:rPr lang="en-US" sz="1600" i="1" dirty="0"/>
              <a:t> al </a:t>
            </a:r>
            <a:r>
              <a:rPr lang="en-US" sz="1600" i="1" err="1"/>
              <a:t>progetto</a:t>
            </a:r>
            <a:r>
              <a:rPr lang="en-US" sz="1600" i="1" dirty="0"/>
              <a:t> di </a:t>
            </a:r>
            <a:r>
              <a:rPr lang="en-US" sz="1600" i="1" err="1"/>
              <a:t>sterminio</a:t>
            </a:r>
            <a:r>
              <a:rPr lang="en-US" sz="1600" i="1" dirty="0"/>
              <a:t>, ed a </a:t>
            </a:r>
            <a:r>
              <a:rPr lang="en-US" sz="1600" i="1" err="1"/>
              <a:t>rischio</a:t>
            </a:r>
            <a:r>
              <a:rPr lang="en-US" sz="1600" i="1" dirty="0"/>
              <a:t> </a:t>
            </a:r>
            <a:r>
              <a:rPr lang="en-US" sz="1600" i="1" err="1"/>
              <a:t>della</a:t>
            </a:r>
            <a:r>
              <a:rPr lang="en-US" sz="1600" i="1" dirty="0"/>
              <a:t> propria vita </a:t>
            </a:r>
            <a:r>
              <a:rPr lang="en-US" sz="1600" i="1" err="1"/>
              <a:t>hanno</a:t>
            </a:r>
            <a:r>
              <a:rPr lang="en-US" sz="1600" i="1" dirty="0"/>
              <a:t> </a:t>
            </a:r>
            <a:r>
              <a:rPr lang="en-US" sz="1600" i="1" err="1"/>
              <a:t>salvato</a:t>
            </a:r>
            <a:r>
              <a:rPr lang="en-US" sz="1600" i="1" dirty="0"/>
              <a:t> </a:t>
            </a:r>
            <a:r>
              <a:rPr lang="en-US" sz="1600" i="1" err="1"/>
              <a:t>altre</a:t>
            </a:r>
            <a:r>
              <a:rPr lang="en-US" sz="1600" i="1" dirty="0"/>
              <a:t> </a:t>
            </a:r>
            <a:r>
              <a:rPr lang="en-US" sz="1600" i="1" err="1"/>
              <a:t>vite</a:t>
            </a:r>
            <a:r>
              <a:rPr lang="en-US" sz="1600" i="1" dirty="0"/>
              <a:t> e </a:t>
            </a:r>
            <a:r>
              <a:rPr lang="en-US" sz="1600" i="1" err="1"/>
              <a:t>protetto</a:t>
            </a:r>
            <a:r>
              <a:rPr lang="en-US" sz="1600" i="1" dirty="0"/>
              <a:t> </a:t>
            </a:r>
            <a:r>
              <a:rPr lang="en-US" sz="1600" i="1" err="1"/>
              <a:t>i</a:t>
            </a:r>
            <a:r>
              <a:rPr lang="en-US" sz="1600" i="1" dirty="0"/>
              <a:t> </a:t>
            </a:r>
            <a:r>
              <a:rPr lang="en-US" sz="1600" i="1" err="1"/>
              <a:t>perseguitati</a:t>
            </a:r>
            <a:r>
              <a:rPr lang="en-US" sz="1600" i="1" dirty="0"/>
              <a:t>”</a:t>
            </a:r>
            <a:r>
              <a:rPr lang="en-US" sz="1600" dirty="0"/>
              <a:t>. (</a:t>
            </a:r>
            <a:r>
              <a:rPr lang="en-US" sz="1600" b="1" dirty="0"/>
              <a:t>Legge 20 </a:t>
            </a:r>
            <a:r>
              <a:rPr lang="en-US" sz="1600" b="1" err="1"/>
              <a:t>luglio</a:t>
            </a:r>
            <a:r>
              <a:rPr lang="en-US" sz="1600" b="1" dirty="0"/>
              <a:t> 2000, n. 211</a:t>
            </a:r>
            <a:r>
              <a:rPr lang="en-US" sz="1600" dirty="0"/>
              <a:t>)</a:t>
            </a:r>
          </a:p>
          <a:p>
            <a:pPr marL="0"/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3779895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554A3D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0CB87B9-2ADD-4DAF-B26C-03DD38C97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LE LEGGI RAZZIALI</a:t>
            </a:r>
          </a:p>
        </p:txBody>
      </p:sp>
      <p:pic>
        <p:nvPicPr>
          <p:cNvPr id="5" name="Immagine 5" descr="Immagine che contiene testo, quotidiano, ricevuta&#10;&#10;Descrizione generata automaticamente">
            <a:extLst>
              <a:ext uri="{FF2B5EF4-FFF2-40B4-BE49-F238E27FC236}">
                <a16:creationId xmlns:a16="http://schemas.microsoft.com/office/drawing/2014/main" id="{09F62308-03E7-4CB8-ABC5-6E4D9B8130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1239" r="1" b="11684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35" name="Rectangle 2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FD5FF5-9939-4D7D-9949-B9B613AD5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74891" y="602040"/>
            <a:ext cx="3479167" cy="516804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La </a:t>
            </a:r>
            <a:r>
              <a:rPr lang="en-US" sz="1800" err="1">
                <a:solidFill>
                  <a:srgbClr val="FFFFFF"/>
                </a:solidFill>
              </a:rPr>
              <a:t>legislazione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antiebraica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dell'Italia</a:t>
            </a:r>
            <a:r>
              <a:rPr lang="en-US" sz="1800" dirty="0">
                <a:solidFill>
                  <a:srgbClr val="FFFFFF"/>
                </a:solidFill>
              </a:rPr>
              <a:t> </a:t>
            </a:r>
            <a:r>
              <a:rPr lang="en-US" sz="1800" err="1">
                <a:solidFill>
                  <a:srgbClr val="FFFFFF"/>
                </a:solidFill>
              </a:rPr>
              <a:t>fascista</a:t>
            </a:r>
            <a:r>
              <a:rPr lang="en-US" sz="1800" dirty="0">
                <a:solidFill>
                  <a:srgbClr val="FFFFFF"/>
                </a:solidFill>
              </a:rPr>
              <a:t> </a:t>
            </a:r>
            <a:r>
              <a:rPr lang="en-US" sz="1800" err="1">
                <a:solidFill>
                  <a:srgbClr val="FFFFFF"/>
                </a:solidFill>
              </a:rPr>
              <a:t>venne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emanata</a:t>
            </a:r>
            <a:r>
              <a:rPr lang="en-US" sz="1800" dirty="0">
                <a:solidFill>
                  <a:srgbClr val="FFFFFF"/>
                </a:solidFill>
              </a:rPr>
              <a:t> a </a:t>
            </a:r>
            <a:r>
              <a:rPr lang="en-US" sz="1800" err="1">
                <a:solidFill>
                  <a:srgbClr val="FFFFFF"/>
                </a:solidFill>
              </a:rPr>
              <a:t>partire</a:t>
            </a:r>
            <a:r>
              <a:rPr lang="en-US" sz="1800" dirty="0">
                <a:solidFill>
                  <a:srgbClr val="FFFFFF"/>
                </a:solidFill>
              </a:rPr>
              <a:t> dal </a:t>
            </a:r>
            <a:r>
              <a:rPr lang="en-US" sz="1800" err="1">
                <a:solidFill>
                  <a:srgbClr val="FFFFFF"/>
                </a:solidFill>
              </a:rPr>
              <a:t>settembre</a:t>
            </a:r>
            <a:r>
              <a:rPr lang="en-US" sz="1800" dirty="0">
                <a:solidFill>
                  <a:srgbClr val="FFFFFF"/>
                </a:solidFill>
              </a:rPr>
              <a:t> 1938. </a:t>
            </a:r>
            <a:r>
              <a:rPr lang="en-US" sz="1800" err="1">
                <a:solidFill>
                  <a:srgbClr val="FFFFFF"/>
                </a:solidFill>
              </a:rPr>
              <a:t>Iniziò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allora</a:t>
            </a:r>
            <a:r>
              <a:rPr lang="en-US" sz="1800" dirty="0">
                <a:solidFill>
                  <a:srgbClr val="FFFFFF"/>
                </a:solidFill>
              </a:rPr>
              <a:t> il </a:t>
            </a:r>
            <a:r>
              <a:rPr lang="en-US" sz="1800" err="1">
                <a:solidFill>
                  <a:srgbClr val="FFFFFF"/>
                </a:solidFill>
              </a:rPr>
              <a:t>periodo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della</a:t>
            </a:r>
            <a:r>
              <a:rPr lang="en-US" sz="1800" dirty="0">
                <a:solidFill>
                  <a:srgbClr val="FFFFFF"/>
                </a:solidFill>
              </a:rPr>
              <a:t> “</a:t>
            </a:r>
            <a:r>
              <a:rPr lang="en-US" sz="1800" err="1">
                <a:solidFill>
                  <a:srgbClr val="FFFFFF"/>
                </a:solidFill>
              </a:rPr>
              <a:t>persecuzione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dei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diritti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degli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ebrei</a:t>
            </a:r>
            <a:r>
              <a:rPr lang="en-US" sz="1800" dirty="0">
                <a:solidFill>
                  <a:srgbClr val="FFFFFF"/>
                </a:solidFill>
              </a:rPr>
              <a:t>”, cui l’8 </a:t>
            </a:r>
            <a:r>
              <a:rPr lang="en-US" sz="1800" err="1">
                <a:solidFill>
                  <a:srgbClr val="FFFFFF"/>
                </a:solidFill>
              </a:rPr>
              <a:t>settembre</a:t>
            </a:r>
            <a:r>
              <a:rPr lang="en-US" sz="1800" dirty="0">
                <a:solidFill>
                  <a:srgbClr val="FFFFFF"/>
                </a:solidFill>
              </a:rPr>
              <a:t> 1943 </a:t>
            </a:r>
            <a:r>
              <a:rPr lang="en-US" sz="1800" err="1">
                <a:solidFill>
                  <a:srgbClr val="FFFFFF"/>
                </a:solidFill>
              </a:rPr>
              <a:t>subentrò</a:t>
            </a:r>
            <a:r>
              <a:rPr lang="en-US" sz="1800" dirty="0">
                <a:solidFill>
                  <a:srgbClr val="FFFFFF"/>
                </a:solidFill>
              </a:rPr>
              <a:t> il </a:t>
            </a:r>
            <a:r>
              <a:rPr lang="en-US" sz="1800" err="1">
                <a:solidFill>
                  <a:srgbClr val="FFFFFF"/>
                </a:solidFill>
              </a:rPr>
              <a:t>periodo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della</a:t>
            </a:r>
            <a:r>
              <a:rPr lang="en-US" sz="1800" dirty="0">
                <a:solidFill>
                  <a:srgbClr val="FFFFFF"/>
                </a:solidFill>
              </a:rPr>
              <a:t> “</a:t>
            </a:r>
            <a:r>
              <a:rPr lang="en-US" sz="1800" err="1">
                <a:solidFill>
                  <a:srgbClr val="FFFFFF"/>
                </a:solidFill>
              </a:rPr>
              <a:t>persecuzione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delle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vite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degli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ebrei</a:t>
            </a:r>
            <a:r>
              <a:rPr lang="en-US" sz="1800" dirty="0">
                <a:solidFill>
                  <a:srgbClr val="FFFFFF"/>
                </a:solidFill>
              </a:rPr>
              <a:t>”.</a:t>
            </a:r>
            <a:br>
              <a:rPr lang="en-US" sz="1800" dirty="0"/>
            </a:br>
            <a:r>
              <a:rPr lang="en-US" sz="1800" dirty="0">
                <a:solidFill>
                  <a:srgbClr val="FFFFFF"/>
                </a:solidFill>
              </a:rPr>
              <a:t>La </a:t>
            </a:r>
            <a:r>
              <a:rPr lang="en-US" sz="1800" err="1">
                <a:solidFill>
                  <a:srgbClr val="FFFFFF"/>
                </a:solidFill>
              </a:rPr>
              <a:t>persecuzione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ebbe</a:t>
            </a:r>
            <a:r>
              <a:rPr lang="en-US" sz="1800" dirty="0">
                <a:solidFill>
                  <a:srgbClr val="FFFFFF"/>
                </a:solidFill>
              </a:rPr>
              <a:t> per </a:t>
            </a:r>
            <a:r>
              <a:rPr lang="en-US" sz="1800" err="1">
                <a:solidFill>
                  <a:srgbClr val="FFFFFF"/>
                </a:solidFill>
              </a:rPr>
              <a:t>oggetto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cittadini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dello</a:t>
            </a:r>
            <a:r>
              <a:rPr lang="en-US" sz="1800" dirty="0">
                <a:solidFill>
                  <a:srgbClr val="FFFFFF"/>
                </a:solidFill>
              </a:rPr>
              <a:t> Stato. </a:t>
            </a:r>
            <a:r>
              <a:rPr lang="en-US" sz="1800" err="1">
                <a:solidFill>
                  <a:srgbClr val="FFFFFF"/>
                </a:solidFill>
              </a:rPr>
              <a:t>Questo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aspetto</a:t>
            </a:r>
            <a:r>
              <a:rPr lang="en-US" sz="1800" dirty="0">
                <a:solidFill>
                  <a:srgbClr val="FFFFFF"/>
                </a:solidFill>
              </a:rPr>
              <a:t> la </a:t>
            </a:r>
            <a:r>
              <a:rPr lang="en-US" sz="1800" err="1">
                <a:solidFill>
                  <a:srgbClr val="FFFFFF"/>
                </a:solidFill>
              </a:rPr>
              <a:t>distinse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dalla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pur</a:t>
            </a:r>
            <a:r>
              <a:rPr lang="en-US" sz="1800" dirty="0">
                <a:solidFill>
                  <a:srgbClr val="FFFFFF"/>
                </a:solidFill>
              </a:rPr>
              <a:t> grave </a:t>
            </a:r>
            <a:r>
              <a:rPr lang="en-US" sz="1800" err="1">
                <a:solidFill>
                  <a:srgbClr val="FFFFFF"/>
                </a:solidFill>
              </a:rPr>
              <a:t>svolta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razzistica</a:t>
            </a:r>
            <a:r>
              <a:rPr lang="en-US" sz="1800" dirty="0">
                <a:solidFill>
                  <a:srgbClr val="FFFFFF"/>
                </a:solidFill>
              </a:rPr>
              <a:t> del 1936-1937 </a:t>
            </a:r>
            <a:r>
              <a:rPr lang="en-US" sz="1800" err="1">
                <a:solidFill>
                  <a:srgbClr val="FFFFFF"/>
                </a:solidFill>
              </a:rPr>
              <a:t>contro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sudditi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delle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colonie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africane</a:t>
            </a:r>
            <a:r>
              <a:rPr lang="en-US" sz="1800" dirty="0">
                <a:solidFill>
                  <a:srgbClr val="FFFFFF"/>
                </a:solidFill>
              </a:rPr>
              <a:t>. </a:t>
            </a:r>
            <a:r>
              <a:rPr lang="en-US" sz="1800" err="1">
                <a:solidFill>
                  <a:srgbClr val="FFFFFF"/>
                </a:solidFill>
              </a:rPr>
              <a:t>L’eguaglianza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giuridica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degli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ebrei</a:t>
            </a:r>
            <a:r>
              <a:rPr lang="en-US" sz="1800" dirty="0">
                <a:solidFill>
                  <a:srgbClr val="FFFFFF"/>
                </a:solidFill>
              </a:rPr>
              <a:t> era </a:t>
            </a:r>
            <a:r>
              <a:rPr lang="en-US" sz="1800" err="1">
                <a:solidFill>
                  <a:srgbClr val="FFFFFF"/>
                </a:solidFill>
              </a:rPr>
              <a:t>stata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sancita</a:t>
            </a:r>
            <a:r>
              <a:rPr lang="en-US" sz="1800" dirty="0">
                <a:solidFill>
                  <a:srgbClr val="FFFFFF"/>
                </a:solidFill>
              </a:rPr>
              <a:t> dal Regno di Sardegna </a:t>
            </a:r>
            <a:r>
              <a:rPr lang="en-US" sz="1800" dirty="0" err="1">
                <a:solidFill>
                  <a:srgbClr val="FFFFFF"/>
                </a:solidFill>
              </a:rPr>
              <a:t>nel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corso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della</a:t>
            </a:r>
            <a:r>
              <a:rPr lang="en-US" sz="1800" dirty="0">
                <a:solidFill>
                  <a:srgbClr val="FFFFFF"/>
                </a:solidFill>
              </a:rPr>
              <a:t> primavera 1848 ed era </a:t>
            </a:r>
            <a:r>
              <a:rPr lang="en-US" sz="1800" dirty="0" err="1">
                <a:solidFill>
                  <a:srgbClr val="FFFFFF"/>
                </a:solidFill>
              </a:rPr>
              <a:t>stata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progressivamente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estesa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sino</a:t>
            </a:r>
            <a:r>
              <a:rPr lang="en-US" sz="1800" dirty="0">
                <a:solidFill>
                  <a:srgbClr val="FFFFFF"/>
                </a:solidFill>
              </a:rPr>
              <a:t> a Roma, </a:t>
            </a:r>
            <a:r>
              <a:rPr lang="en-US" sz="1800" dirty="0" err="1">
                <a:solidFill>
                  <a:srgbClr val="FFFFFF"/>
                </a:solidFill>
              </a:rPr>
              <a:t>liberata</a:t>
            </a:r>
            <a:r>
              <a:rPr lang="en-US" sz="1800" dirty="0">
                <a:solidFill>
                  <a:srgbClr val="FFFFFF"/>
                </a:solidFill>
              </a:rPr>
              <a:t> dal </a:t>
            </a:r>
            <a:r>
              <a:rPr lang="en-US" sz="1800" dirty="0" err="1">
                <a:solidFill>
                  <a:srgbClr val="FFFFFF"/>
                </a:solidFill>
              </a:rPr>
              <a:t>dominio</a:t>
            </a:r>
            <a:r>
              <a:rPr lang="en-US" sz="1800" dirty="0">
                <a:solidFill>
                  <a:srgbClr val="FFFFFF"/>
                </a:solidFill>
              </a:rPr>
              <a:t> del Papa </a:t>
            </a:r>
            <a:r>
              <a:rPr lang="en-US" sz="1800" dirty="0" err="1">
                <a:solidFill>
                  <a:srgbClr val="FFFFFF"/>
                </a:solidFill>
              </a:rPr>
              <a:t>nel</a:t>
            </a:r>
            <a:r>
              <a:rPr lang="en-US" sz="1800" dirty="0">
                <a:solidFill>
                  <a:srgbClr val="FFFFFF"/>
                </a:solidFill>
              </a:rPr>
              <a:t> 1870.</a:t>
            </a:r>
            <a:endParaRPr lang="en-US" sz="1800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4756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3FD783B-4481-45E6-BE5B-EA00F455A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4" y="74209"/>
            <a:ext cx="4391024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40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C65DDC-CDAD-41A7-A6B9-5ED6CED91C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7457" y="1393800"/>
            <a:ext cx="4391024" cy="24543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Vi era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stata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insomma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piena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coincidenza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tra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il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processo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di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emancipazione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degli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ebrei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 e il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processo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risorgimentale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e di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unità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.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L’introduzione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dell’antisemitismo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di Stato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nel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1938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segnò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la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rottura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e la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cessazione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di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quel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patto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di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eguale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cittadinanza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.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Va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precisato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che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il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governo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fascista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non dispose la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revoca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generalizzata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della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cittadinanza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italiana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ai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perseguitati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.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Tuttavia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quello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fu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appunto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il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significato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(e la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percezione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)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della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loro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esclusione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completa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dalle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forze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armate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e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dalla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vita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della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nazione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.  Per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questo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le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leggi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antiebraiche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del 1938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costituirono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una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profonda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cesura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nella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storia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 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d'Italia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. Dal punto di vista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fascista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, la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nuova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normativa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costituiva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una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riforma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di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ambito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generale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e di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durata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permanente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,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una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riforma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di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struttura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: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l’Italia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 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doveva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essere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per sempre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ariana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e </a:t>
            </a:r>
            <a:r>
              <a:rPr lang="en-US" sz="1800" err="1">
                <a:solidFill>
                  <a:schemeClr val="bg1">
                    <a:alpha val="80000"/>
                  </a:schemeClr>
                </a:solidFill>
              </a:rPr>
              <a:t>antisemita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.</a:t>
            </a:r>
            <a:endParaRPr lang="en-US" sz="1800">
              <a:solidFill>
                <a:schemeClr val="bg1">
                  <a:alpha val="80000"/>
                </a:schemeClr>
              </a:solidFill>
              <a:cs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" name="Immagine 5" descr="Immagine che contiene testo, quotidiano&#10;&#10;Descrizione generata automaticamente">
            <a:extLst>
              <a:ext uri="{FF2B5EF4-FFF2-40B4-BE49-F238E27FC236}">
                <a16:creationId xmlns:a16="http://schemas.microsoft.com/office/drawing/2014/main" id="{27E85571-19DC-4BEC-BDA8-F0137B3E8C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41932" y="1768383"/>
            <a:ext cx="4369112" cy="222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468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1109</Words>
  <Application>Microsoft Office PowerPoint</Application>
  <PresentationFormat>Widescreen</PresentationFormat>
  <Paragraphs>69</Paragraphs>
  <Slides>18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di Office</vt:lpstr>
      <vt:lpstr>LA SHOAH</vt:lpstr>
      <vt:lpstr>Che cos'è la Shoah? </vt:lpstr>
      <vt:lpstr>OLOCAUSTO</vt:lpstr>
      <vt:lpstr>IN CHE DATA VIENE RICORDATA LA SHOAH?</vt:lpstr>
      <vt:lpstr>Perché ricordare una storia tanto triste? </vt:lpstr>
      <vt:lpstr>PERCHE' IL 27 GENNAIO?</vt:lpstr>
      <vt:lpstr>Presentazione standard di PowerPoint</vt:lpstr>
      <vt:lpstr>LE LEGGI RAZZIALI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MAPPA DELL'INFERNO</vt:lpstr>
      <vt:lpstr>LA NOTTE DEI CRISTALLI </vt:lpstr>
      <vt:lpstr>Presentazione standard di PowerPoint</vt:lpstr>
      <vt:lpstr>LA FARFALLA </vt:lpstr>
      <vt:lpstr>5^A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Win10</dc:creator>
  <cp:lastModifiedBy>Win10</cp:lastModifiedBy>
  <cp:revision>397</cp:revision>
  <dcterms:created xsi:type="dcterms:W3CDTF">2022-02-08T12:53:13Z</dcterms:created>
  <dcterms:modified xsi:type="dcterms:W3CDTF">2022-02-09T07:01:34Z</dcterms:modified>
</cp:coreProperties>
</file>